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60" r:id="rId5"/>
    <p:sldId id="262" r:id="rId6"/>
    <p:sldId id="261" r:id="rId7"/>
    <p:sldId id="263" r:id="rId8"/>
    <p:sldId id="264" r:id="rId9"/>
    <p:sldId id="268" r:id="rId10"/>
    <p:sldId id="270" r:id="rId11"/>
    <p:sldId id="271" r:id="rId12"/>
    <p:sldId id="272" r:id="rId13"/>
    <p:sldId id="273" r:id="rId14"/>
    <p:sldId id="274" r:id="rId15"/>
    <p:sldId id="275" r:id="rId16"/>
    <p:sldId id="276" r:id="rId17"/>
    <p:sldId id="269" r:id="rId18"/>
    <p:sldId id="278" r:id="rId19"/>
    <p:sldId id="277" r:id="rId20"/>
    <p:sldId id="279" r:id="rId21"/>
    <p:sldId id="280" r:id="rId22"/>
    <p:sldId id="267" r:id="rId23"/>
  </p:sldIdLst>
  <p:sldSz cx="18288000" cy="10287000"/>
  <p:notesSz cx="6858000" cy="9144000"/>
  <p:embeddedFontLst>
    <p:embeddedFont>
      <p:font typeface="Consolas" panose="020B0609020204030204" pitchFamily="49" charset="0"/>
      <p:regular r:id="rId25"/>
      <p:bold r:id="rId26"/>
      <p:italic r:id="rId27"/>
      <p:boldItalic r:id="rId28"/>
    </p:embeddedFont>
    <p:embeddedFont>
      <p:font typeface="DM Sans" pitchFamily="2" charset="0"/>
      <p:regular r:id="rId29"/>
      <p:bold r:id="rId30"/>
      <p:italic r:id="rId31"/>
      <p:boldItalic r:id="rId32"/>
    </p:embeddedFont>
    <p:embeddedFont>
      <p:font typeface="Sansita"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21A190-FECB-A09D-8957-9212954174A6}" v="2" dt="2024-11-30T23:32:55.193"/>
    <p1510:client id="{9E8E1C87-B86B-69DD-537F-093BEACD7D70}" v="28" dt="2024-12-01T00:38:22.187"/>
    <p1510:client id="{FADECF56-C859-9A34-AD62-10982795FD45}" v="264" dt="2024-12-01T00:24:45.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n Ayssar Ismail Mubarak" userId="S::amin221101207@ksiu.edu.eg::cdcef3b3-dbb6-4c54-b425-9fcc835036a3" providerId="AD" clId="Web-{FADECF56-C859-9A34-AD62-10982795FD45}"/>
    <pc:docChg chg="delSld modSld">
      <pc:chgData name="Amin Ayssar Ismail Mubarak" userId="S::amin221101207@ksiu.edu.eg::cdcef3b3-dbb6-4c54-b425-9fcc835036a3" providerId="AD" clId="Web-{FADECF56-C859-9A34-AD62-10982795FD45}" dt="2024-12-01T00:24:45.728" v="146" actId="1076"/>
      <pc:docMkLst>
        <pc:docMk/>
      </pc:docMkLst>
      <pc:sldChg chg="addSp delSp modSp">
        <pc:chgData name="Amin Ayssar Ismail Mubarak" userId="S::amin221101207@ksiu.edu.eg::cdcef3b3-dbb6-4c54-b425-9fcc835036a3" providerId="AD" clId="Web-{FADECF56-C859-9A34-AD62-10982795FD45}" dt="2024-12-01T00:24:45.728" v="146" actId="1076"/>
        <pc:sldMkLst>
          <pc:docMk/>
          <pc:sldMk cId="0" sldId="256"/>
        </pc:sldMkLst>
        <pc:spChg chg="add del mod">
          <ac:chgData name="Amin Ayssar Ismail Mubarak" userId="S::amin221101207@ksiu.edu.eg::cdcef3b3-dbb6-4c54-b425-9fcc835036a3" providerId="AD" clId="Web-{FADECF56-C859-9A34-AD62-10982795FD45}" dt="2024-12-01T00:13:01.144" v="14"/>
          <ac:spMkLst>
            <pc:docMk/>
            <pc:sldMk cId="0" sldId="256"/>
            <ac:spMk id="2" creationId="{4B82E8F4-0361-1360-A1A1-3EE64CB8EE0B}"/>
          </ac:spMkLst>
        </pc:spChg>
        <pc:spChg chg="add mod">
          <ac:chgData name="Amin Ayssar Ismail Mubarak" userId="S::amin221101207@ksiu.edu.eg::cdcef3b3-dbb6-4c54-b425-9fcc835036a3" providerId="AD" clId="Web-{FADECF56-C859-9A34-AD62-10982795FD45}" dt="2024-12-01T00:24:45.728" v="146" actId="1076"/>
          <ac:spMkLst>
            <pc:docMk/>
            <pc:sldMk cId="0" sldId="256"/>
            <ac:spMk id="3" creationId="{3BA66F92-C6C7-7811-0E46-F22B9D6CB6F2}"/>
          </ac:spMkLst>
        </pc:spChg>
        <pc:spChg chg="add mod">
          <ac:chgData name="Amin Ayssar Ismail Mubarak" userId="S::amin221101207@ksiu.edu.eg::cdcef3b3-dbb6-4c54-b425-9fcc835036a3" providerId="AD" clId="Web-{FADECF56-C859-9A34-AD62-10982795FD45}" dt="2024-12-01T00:24:28.415" v="144" actId="1076"/>
          <ac:spMkLst>
            <pc:docMk/>
            <pc:sldMk cId="0" sldId="256"/>
            <ac:spMk id="4" creationId="{163937C1-06BA-6151-7798-09860F99D056}"/>
          </ac:spMkLst>
        </pc:spChg>
        <pc:spChg chg="mod">
          <ac:chgData name="Amin Ayssar Ismail Mubarak" userId="S::amin221101207@ksiu.edu.eg::cdcef3b3-dbb6-4c54-b425-9fcc835036a3" providerId="AD" clId="Web-{FADECF56-C859-9A34-AD62-10982795FD45}" dt="2024-12-01T00:24:41.868" v="145" actId="1076"/>
          <ac:spMkLst>
            <pc:docMk/>
            <pc:sldMk cId="0" sldId="256"/>
            <ac:spMk id="84" creationId="{00000000-0000-0000-0000-000000000000}"/>
          </ac:spMkLst>
        </pc:spChg>
        <pc:spChg chg="mod">
          <ac:chgData name="Amin Ayssar Ismail Mubarak" userId="S::amin221101207@ksiu.edu.eg::cdcef3b3-dbb6-4c54-b425-9fcc835036a3" providerId="AD" clId="Web-{FADECF56-C859-9A34-AD62-10982795FD45}" dt="2024-12-01T00:24:24.946" v="143" actId="1076"/>
          <ac:spMkLst>
            <pc:docMk/>
            <pc:sldMk cId="0" sldId="256"/>
            <ac:spMk id="85" creationId="{00000000-0000-0000-0000-000000000000}"/>
          </ac:spMkLst>
        </pc:spChg>
        <pc:spChg chg="mod">
          <ac:chgData name="Amin Ayssar Ismail Mubarak" userId="S::amin221101207@ksiu.edu.eg::cdcef3b3-dbb6-4c54-b425-9fcc835036a3" providerId="AD" clId="Web-{FADECF56-C859-9A34-AD62-10982795FD45}" dt="2024-12-01T00:20:19.200" v="98" actId="1076"/>
          <ac:spMkLst>
            <pc:docMk/>
            <pc:sldMk cId="0" sldId="256"/>
            <ac:spMk id="87" creationId="{00000000-0000-0000-0000-000000000000}"/>
          </ac:spMkLst>
        </pc:spChg>
      </pc:sldChg>
      <pc:sldChg chg="del">
        <pc:chgData name="Amin Ayssar Ismail Mubarak" userId="S::amin221101207@ksiu.edu.eg::cdcef3b3-dbb6-4c54-b425-9fcc835036a3" providerId="AD" clId="Web-{FADECF56-C859-9A34-AD62-10982795FD45}" dt="2024-12-01T00:11:05.829" v="0"/>
        <pc:sldMkLst>
          <pc:docMk/>
          <pc:sldMk cId="0" sldId="259"/>
        </pc:sldMkLst>
      </pc:sldChg>
    </pc:docChg>
  </pc:docChgLst>
  <pc:docChgLst>
    <pc:chgData clId="Web-{9E8E1C87-B86B-69DD-537F-093BEACD7D70}"/>
    <pc:docChg chg="modSld">
      <pc:chgData name="" userId="" providerId="" clId="Web-{9E8E1C87-B86B-69DD-537F-093BEACD7D70}" dt="2024-12-01T00:38:20.249" v="13" actId="20577"/>
      <pc:docMkLst>
        <pc:docMk/>
      </pc:docMkLst>
      <pc:sldChg chg="modSp">
        <pc:chgData name="" userId="" providerId="" clId="Web-{9E8E1C87-B86B-69DD-537F-093BEACD7D70}" dt="2024-12-01T00:38:20.249" v="13" actId="20577"/>
        <pc:sldMkLst>
          <pc:docMk/>
          <pc:sldMk cId="0" sldId="256"/>
        </pc:sldMkLst>
        <pc:spChg chg="mod">
          <ac:chgData name="" userId="" providerId="" clId="Web-{9E8E1C87-B86B-69DD-537F-093BEACD7D70}" dt="2024-12-01T00:38:20.249" v="13" actId="20577"/>
          <ac:spMkLst>
            <pc:docMk/>
            <pc:sldMk cId="0" sldId="256"/>
            <ac:spMk id="85" creationId="{00000000-0000-0000-0000-000000000000}"/>
          </ac:spMkLst>
        </pc:spChg>
      </pc:sldChg>
    </pc:docChg>
  </pc:docChgLst>
  <pc:docChgLst>
    <pc:chgData name="Amin Ayssar Ismail Mubarak" userId="S::amin221101207@ksiu.edu.eg::cdcef3b3-dbb6-4c54-b425-9fcc835036a3" providerId="AD" clId="Web-{772F7784-D0E2-9B57-9972-FCA18EA019C1}"/>
    <pc:docChg chg="addSld delSld modSld sldOrd">
      <pc:chgData name="Amin Ayssar Ismail Mubarak" userId="S::amin221101207@ksiu.edu.eg::cdcef3b3-dbb6-4c54-b425-9fcc835036a3" providerId="AD" clId="Web-{772F7784-D0E2-9B57-9972-FCA18EA019C1}" dt="2024-10-24T15:49:27.149" v="262" actId="1076"/>
      <pc:docMkLst>
        <pc:docMk/>
      </pc:docMkLst>
      <pc:sldChg chg="delSp modSp">
        <pc:chgData name="Amin Ayssar Ismail Mubarak" userId="S::amin221101207@ksiu.edu.eg::cdcef3b3-dbb6-4c54-b425-9fcc835036a3" providerId="AD" clId="Web-{772F7784-D0E2-9B57-9972-FCA18EA019C1}" dt="2024-10-24T15:11:54.321" v="17" actId="14100"/>
        <pc:sldMkLst>
          <pc:docMk/>
          <pc:sldMk cId="0" sldId="258"/>
        </pc:sldMkLst>
        <pc:spChg chg="del">
          <ac:chgData name="Amin Ayssar Ismail Mubarak" userId="S::amin221101207@ksiu.edu.eg::cdcef3b3-dbb6-4c54-b425-9fcc835036a3" providerId="AD" clId="Web-{772F7784-D0E2-9B57-9972-FCA18EA019C1}" dt="2024-10-24T15:10:34.349" v="0"/>
          <ac:spMkLst>
            <pc:docMk/>
            <pc:sldMk cId="0" sldId="258"/>
            <ac:spMk id="139" creationId="{00000000-0000-0000-0000-000000000000}"/>
          </ac:spMkLst>
        </pc:spChg>
        <pc:spChg chg="mod">
          <ac:chgData name="Amin Ayssar Ismail Mubarak" userId="S::amin221101207@ksiu.edu.eg::cdcef3b3-dbb6-4c54-b425-9fcc835036a3" providerId="AD" clId="Web-{772F7784-D0E2-9B57-9972-FCA18EA019C1}" dt="2024-10-24T15:11:50.461" v="15" actId="1076"/>
          <ac:spMkLst>
            <pc:docMk/>
            <pc:sldMk cId="0" sldId="258"/>
            <ac:spMk id="155" creationId="{00000000-0000-0000-0000-000000000000}"/>
          </ac:spMkLst>
        </pc:spChg>
        <pc:spChg chg="mod">
          <ac:chgData name="Amin Ayssar Ismail Mubarak" userId="S::amin221101207@ksiu.edu.eg::cdcef3b3-dbb6-4c54-b425-9fcc835036a3" providerId="AD" clId="Web-{772F7784-D0E2-9B57-9972-FCA18EA019C1}" dt="2024-10-24T15:11:54.321" v="17" actId="14100"/>
          <ac:spMkLst>
            <pc:docMk/>
            <pc:sldMk cId="0" sldId="258"/>
            <ac:spMk id="156" creationId="{00000000-0000-0000-0000-000000000000}"/>
          </ac:spMkLst>
        </pc:spChg>
        <pc:grpChg chg="mod">
          <ac:chgData name="Amin Ayssar Ismail Mubarak" userId="S::amin221101207@ksiu.edu.eg::cdcef3b3-dbb6-4c54-b425-9fcc835036a3" providerId="AD" clId="Web-{772F7784-D0E2-9B57-9972-FCA18EA019C1}" dt="2024-10-24T15:11:50.477" v="16" actId="1076"/>
          <ac:grpSpMkLst>
            <pc:docMk/>
            <pc:sldMk cId="0" sldId="258"/>
            <ac:grpSpMk id="147" creationId="{00000000-0000-0000-0000-000000000000}"/>
          </ac:grpSpMkLst>
        </pc:grpChg>
      </pc:sldChg>
      <pc:sldChg chg="ord">
        <pc:chgData name="Amin Ayssar Ismail Mubarak" userId="S::amin221101207@ksiu.edu.eg::cdcef3b3-dbb6-4c54-b425-9fcc835036a3" providerId="AD" clId="Web-{772F7784-D0E2-9B57-9972-FCA18EA019C1}" dt="2024-10-24T15:19:06.683" v="21"/>
        <pc:sldMkLst>
          <pc:docMk/>
          <pc:sldMk cId="0" sldId="261"/>
        </pc:sldMkLst>
      </pc:sldChg>
      <pc:sldChg chg="addSp delSp modSp">
        <pc:chgData name="Amin Ayssar Ismail Mubarak" userId="S::amin221101207@ksiu.edu.eg::cdcef3b3-dbb6-4c54-b425-9fcc835036a3" providerId="AD" clId="Web-{772F7784-D0E2-9B57-9972-FCA18EA019C1}" dt="2024-10-24T15:22:10.893" v="46" actId="14100"/>
        <pc:sldMkLst>
          <pc:docMk/>
          <pc:sldMk cId="0" sldId="264"/>
        </pc:sldMkLst>
        <pc:spChg chg="mod">
          <ac:chgData name="Amin Ayssar Ismail Mubarak" userId="S::amin221101207@ksiu.edu.eg::cdcef3b3-dbb6-4c54-b425-9fcc835036a3" providerId="AD" clId="Web-{772F7784-D0E2-9B57-9972-FCA18EA019C1}" dt="2024-10-24T15:20:28.202" v="28" actId="20577"/>
          <ac:spMkLst>
            <pc:docMk/>
            <pc:sldMk cId="0" sldId="264"/>
            <ac:spMk id="312" creationId="{00000000-0000-0000-0000-000000000000}"/>
          </ac:spMkLst>
        </pc:spChg>
        <pc:spChg chg="del mod">
          <ac:chgData name="Amin Ayssar Ismail Mubarak" userId="S::amin221101207@ksiu.edu.eg::cdcef3b3-dbb6-4c54-b425-9fcc835036a3" providerId="AD" clId="Web-{772F7784-D0E2-9B57-9972-FCA18EA019C1}" dt="2024-10-24T15:20:34.249" v="32"/>
          <ac:spMkLst>
            <pc:docMk/>
            <pc:sldMk cId="0" sldId="264"/>
            <ac:spMk id="326" creationId="{00000000-0000-0000-0000-000000000000}"/>
          </ac:spMkLst>
        </pc:spChg>
        <pc:picChg chg="add del mod">
          <ac:chgData name="Amin Ayssar Ismail Mubarak" userId="S::amin221101207@ksiu.edu.eg::cdcef3b3-dbb6-4c54-b425-9fcc835036a3" providerId="AD" clId="Web-{772F7784-D0E2-9B57-9972-FCA18EA019C1}" dt="2024-10-24T15:21:17.297" v="38"/>
          <ac:picMkLst>
            <pc:docMk/>
            <pc:sldMk cId="0" sldId="264"/>
            <ac:picMk id="2" creationId="{8900B331-1816-1FBD-A4FD-713F6665AB22}"/>
          </ac:picMkLst>
        </pc:picChg>
        <pc:picChg chg="add mod">
          <ac:chgData name="Amin Ayssar Ismail Mubarak" userId="S::amin221101207@ksiu.edu.eg::cdcef3b3-dbb6-4c54-b425-9fcc835036a3" providerId="AD" clId="Web-{772F7784-D0E2-9B57-9972-FCA18EA019C1}" dt="2024-10-24T15:21:47.908" v="43" actId="1076"/>
          <ac:picMkLst>
            <pc:docMk/>
            <pc:sldMk cId="0" sldId="264"/>
            <ac:picMk id="3" creationId="{C5C9FC76-EB76-C5EA-EEF9-270749B1B91B}"/>
          </ac:picMkLst>
        </pc:picChg>
        <pc:picChg chg="add mod">
          <ac:chgData name="Amin Ayssar Ismail Mubarak" userId="S::amin221101207@ksiu.edu.eg::cdcef3b3-dbb6-4c54-b425-9fcc835036a3" providerId="AD" clId="Web-{772F7784-D0E2-9B57-9972-FCA18EA019C1}" dt="2024-10-24T15:22:10.893" v="46" actId="14100"/>
          <ac:picMkLst>
            <pc:docMk/>
            <pc:sldMk cId="0" sldId="264"/>
            <ac:picMk id="4" creationId="{01F68DBC-3800-4CD8-36BC-3B3F5FB60FE5}"/>
          </ac:picMkLst>
        </pc:picChg>
        <pc:picChg chg="del">
          <ac:chgData name="Amin Ayssar Ismail Mubarak" userId="S::amin221101207@ksiu.edu.eg::cdcef3b3-dbb6-4c54-b425-9fcc835036a3" providerId="AD" clId="Web-{772F7784-D0E2-9B57-9972-FCA18EA019C1}" dt="2024-10-24T15:14:05.951" v="19"/>
          <ac:picMkLst>
            <pc:docMk/>
            <pc:sldMk cId="0" sldId="264"/>
            <ac:picMk id="315" creationId="{00000000-0000-0000-0000-000000000000}"/>
          </ac:picMkLst>
        </pc:picChg>
      </pc:sldChg>
      <pc:sldChg chg="delSp del">
        <pc:chgData name="Amin Ayssar Ismail Mubarak" userId="S::amin221101207@ksiu.edu.eg::cdcef3b3-dbb6-4c54-b425-9fcc835036a3" providerId="AD" clId="Web-{772F7784-D0E2-9B57-9972-FCA18EA019C1}" dt="2024-10-24T15:48:09.709" v="250"/>
        <pc:sldMkLst>
          <pc:docMk/>
          <pc:sldMk cId="0" sldId="265"/>
        </pc:sldMkLst>
        <pc:picChg chg="del">
          <ac:chgData name="Amin Ayssar Ismail Mubarak" userId="S::amin221101207@ksiu.edu.eg::cdcef3b3-dbb6-4c54-b425-9fcc835036a3" providerId="AD" clId="Web-{772F7784-D0E2-9B57-9972-FCA18EA019C1}" dt="2024-10-24T15:14:02.873" v="18"/>
          <ac:picMkLst>
            <pc:docMk/>
            <pc:sldMk cId="0" sldId="265"/>
            <ac:picMk id="334" creationId="{00000000-0000-0000-0000-000000000000}"/>
          </ac:picMkLst>
        </pc:picChg>
      </pc:sldChg>
      <pc:sldChg chg="delSp del">
        <pc:chgData name="Amin Ayssar Ismail Mubarak" userId="S::amin221101207@ksiu.edu.eg::cdcef3b3-dbb6-4c54-b425-9fcc835036a3" providerId="AD" clId="Web-{772F7784-D0E2-9B57-9972-FCA18EA019C1}" dt="2024-10-24T15:48:07.115" v="249"/>
        <pc:sldMkLst>
          <pc:docMk/>
          <pc:sldMk cId="0" sldId="266"/>
        </pc:sldMkLst>
        <pc:spChg chg="del">
          <ac:chgData name="Amin Ayssar Ismail Mubarak" userId="S::amin221101207@ksiu.edu.eg::cdcef3b3-dbb6-4c54-b425-9fcc835036a3" providerId="AD" clId="Web-{772F7784-D0E2-9B57-9972-FCA18EA019C1}" dt="2024-10-24T15:44:33.716" v="234"/>
          <ac:spMkLst>
            <pc:docMk/>
            <pc:sldMk cId="0" sldId="266"/>
            <ac:spMk id="363" creationId="{00000000-0000-0000-0000-000000000000}"/>
          </ac:spMkLst>
        </pc:spChg>
        <pc:picChg chg="del">
          <ac:chgData name="Amin Ayssar Ismail Mubarak" userId="S::amin221101207@ksiu.edu.eg::cdcef3b3-dbb6-4c54-b425-9fcc835036a3" providerId="AD" clId="Web-{772F7784-D0E2-9B57-9972-FCA18EA019C1}" dt="2024-10-24T15:14:18.686" v="20"/>
          <ac:picMkLst>
            <pc:docMk/>
            <pc:sldMk cId="0" sldId="266"/>
            <ac:picMk id="353" creationId="{00000000-0000-0000-0000-000000000000}"/>
          </ac:picMkLst>
        </pc:picChg>
      </pc:sldChg>
      <pc:sldChg chg="addSp delSp modSp add replId">
        <pc:chgData name="Amin Ayssar Ismail Mubarak" userId="S::amin221101207@ksiu.edu.eg::cdcef3b3-dbb6-4c54-b425-9fcc835036a3" providerId="AD" clId="Web-{772F7784-D0E2-9B57-9972-FCA18EA019C1}" dt="2024-10-24T15:27:24.438" v="56" actId="1076"/>
        <pc:sldMkLst>
          <pc:docMk/>
          <pc:sldMk cId="3927538168" sldId="268"/>
        </pc:sldMkLst>
        <pc:spChg chg="mod">
          <ac:chgData name="Amin Ayssar Ismail Mubarak" userId="S::amin221101207@ksiu.edu.eg::cdcef3b3-dbb6-4c54-b425-9fcc835036a3" providerId="AD" clId="Web-{772F7784-D0E2-9B57-9972-FCA18EA019C1}" dt="2024-10-24T15:22:37.160" v="51" actId="20577"/>
          <ac:spMkLst>
            <pc:docMk/>
            <pc:sldMk cId="3927538168" sldId="268"/>
            <ac:spMk id="312" creationId="{00000000-0000-0000-0000-000000000000}"/>
          </ac:spMkLst>
        </pc:spChg>
        <pc:spChg chg="del">
          <ac:chgData name="Amin Ayssar Ismail Mubarak" userId="S::amin221101207@ksiu.edu.eg::cdcef3b3-dbb6-4c54-b425-9fcc835036a3" providerId="AD" clId="Web-{772F7784-D0E2-9B57-9972-FCA18EA019C1}" dt="2024-10-24T15:22:30.629" v="47"/>
          <ac:spMkLst>
            <pc:docMk/>
            <pc:sldMk cId="3927538168" sldId="268"/>
            <ac:spMk id="326" creationId="{00000000-0000-0000-0000-000000000000}"/>
          </ac:spMkLst>
        </pc:spChg>
        <pc:picChg chg="add mod">
          <ac:chgData name="Amin Ayssar Ismail Mubarak" userId="S::amin221101207@ksiu.edu.eg::cdcef3b3-dbb6-4c54-b425-9fcc835036a3" providerId="AD" clId="Web-{772F7784-D0E2-9B57-9972-FCA18EA019C1}" dt="2024-10-24T15:27:24.438" v="56" actId="1076"/>
          <ac:picMkLst>
            <pc:docMk/>
            <pc:sldMk cId="3927538168" sldId="268"/>
            <ac:picMk id="2" creationId="{C88FAA61-3453-6AE4-FB02-A725268A2E19}"/>
          </ac:picMkLst>
        </pc:picChg>
      </pc:sldChg>
      <pc:sldChg chg="add replId">
        <pc:chgData name="Amin Ayssar Ismail Mubarak" userId="S::amin221101207@ksiu.edu.eg::cdcef3b3-dbb6-4c54-b425-9fcc835036a3" providerId="AD" clId="Web-{772F7784-D0E2-9B57-9972-FCA18EA019C1}" dt="2024-10-24T15:20:16.717" v="23"/>
        <pc:sldMkLst>
          <pc:docMk/>
          <pc:sldMk cId="991485807" sldId="269"/>
        </pc:sldMkLst>
      </pc:sldChg>
      <pc:sldChg chg="addSp delSp modSp add replId">
        <pc:chgData name="Amin Ayssar Ismail Mubarak" userId="S::amin221101207@ksiu.edu.eg::cdcef3b3-dbb6-4c54-b425-9fcc835036a3" providerId="AD" clId="Web-{772F7784-D0E2-9B57-9972-FCA18EA019C1}" dt="2024-10-24T15:40:03.626" v="194" actId="20577"/>
        <pc:sldMkLst>
          <pc:docMk/>
          <pc:sldMk cId="1899021457" sldId="270"/>
        </pc:sldMkLst>
        <pc:spChg chg="add del mod">
          <ac:chgData name="Amin Ayssar Ismail Mubarak" userId="S::amin221101207@ksiu.edu.eg::cdcef3b3-dbb6-4c54-b425-9fcc835036a3" providerId="AD" clId="Web-{772F7784-D0E2-9B57-9972-FCA18EA019C1}" dt="2024-10-24T15:29:59.429" v="80"/>
          <ac:spMkLst>
            <pc:docMk/>
            <pc:sldMk cId="1899021457" sldId="270"/>
            <ac:spMk id="4" creationId="{C38F857D-B340-597C-20B0-C53019167C2F}"/>
          </ac:spMkLst>
        </pc:spChg>
        <pc:spChg chg="add del mod">
          <ac:chgData name="Amin Ayssar Ismail Mubarak" userId="S::amin221101207@ksiu.edu.eg::cdcef3b3-dbb6-4c54-b425-9fcc835036a3" providerId="AD" clId="Web-{772F7784-D0E2-9B57-9972-FCA18EA019C1}" dt="2024-10-24T15:29:30.506" v="75"/>
          <ac:spMkLst>
            <pc:docMk/>
            <pc:sldMk cId="1899021457" sldId="270"/>
            <ac:spMk id="5" creationId="{FBC7C919-171B-CEA9-4067-E5FD27C332C1}"/>
          </ac:spMkLst>
        </pc:spChg>
        <pc:spChg chg="add del mod">
          <ac:chgData name="Amin Ayssar Ismail Mubarak" userId="S::amin221101207@ksiu.edu.eg::cdcef3b3-dbb6-4c54-b425-9fcc835036a3" providerId="AD" clId="Web-{772F7784-D0E2-9B57-9972-FCA18EA019C1}" dt="2024-10-24T15:30:09.226" v="87"/>
          <ac:spMkLst>
            <pc:docMk/>
            <pc:sldMk cId="1899021457" sldId="270"/>
            <ac:spMk id="6" creationId="{D4393888-E5BA-8627-8871-D41B15C300DB}"/>
          </ac:spMkLst>
        </pc:spChg>
        <pc:spChg chg="add mod">
          <ac:chgData name="Amin Ayssar Ismail Mubarak" userId="S::amin221101207@ksiu.edu.eg::cdcef3b3-dbb6-4c54-b425-9fcc835036a3" providerId="AD" clId="Web-{772F7784-D0E2-9B57-9972-FCA18EA019C1}" dt="2024-10-24T15:40:03.626" v="194" actId="20577"/>
          <ac:spMkLst>
            <pc:docMk/>
            <pc:sldMk cId="1899021457" sldId="270"/>
            <ac:spMk id="8" creationId="{7E7F92F8-44E9-2FAF-F6CA-5CC46F842F6A}"/>
          </ac:spMkLst>
        </pc:spChg>
        <pc:spChg chg="mod">
          <ac:chgData name="Amin Ayssar Ismail Mubarak" userId="S::amin221101207@ksiu.edu.eg::cdcef3b3-dbb6-4c54-b425-9fcc835036a3" providerId="AD" clId="Web-{772F7784-D0E2-9B57-9972-FCA18EA019C1}" dt="2024-10-24T15:36:48.243" v="150" actId="20577"/>
          <ac:spMkLst>
            <pc:docMk/>
            <pc:sldMk cId="1899021457" sldId="270"/>
            <ac:spMk id="312" creationId="{00000000-0000-0000-0000-000000000000}"/>
          </ac:spMkLst>
        </pc:spChg>
        <pc:picChg chg="del">
          <ac:chgData name="Amin Ayssar Ismail Mubarak" userId="S::amin221101207@ksiu.edu.eg::cdcef3b3-dbb6-4c54-b425-9fcc835036a3" providerId="AD" clId="Web-{772F7784-D0E2-9B57-9972-FCA18EA019C1}" dt="2024-10-24T15:27:41.063" v="63"/>
          <ac:picMkLst>
            <pc:docMk/>
            <pc:sldMk cId="1899021457" sldId="270"/>
            <ac:picMk id="2" creationId="{C88FAA61-3453-6AE4-FB02-A725268A2E19}"/>
          </ac:picMkLst>
        </pc:picChg>
        <pc:picChg chg="add mod">
          <ac:chgData name="Amin Ayssar Ismail Mubarak" userId="S::amin221101207@ksiu.edu.eg::cdcef3b3-dbb6-4c54-b425-9fcc835036a3" providerId="AD" clId="Web-{772F7784-D0E2-9B57-9972-FCA18EA019C1}" dt="2024-10-24T15:29:02.895" v="70" actId="14100"/>
          <ac:picMkLst>
            <pc:docMk/>
            <pc:sldMk cId="1899021457" sldId="270"/>
            <ac:picMk id="3" creationId="{E4DB0C10-C8A3-D805-92D9-750396418622}"/>
          </ac:picMkLst>
        </pc:picChg>
      </pc:sldChg>
      <pc:sldChg chg="modSp add del replId">
        <pc:chgData name="Amin Ayssar Ismail Mubarak" userId="S::amin221101207@ksiu.edu.eg::cdcef3b3-dbb6-4c54-b425-9fcc835036a3" providerId="AD" clId="Web-{772F7784-D0E2-9B57-9972-FCA18EA019C1}" dt="2024-10-24T15:32:49.905" v="125"/>
        <pc:sldMkLst>
          <pc:docMk/>
          <pc:sldMk cId="514334841" sldId="271"/>
        </pc:sldMkLst>
        <pc:spChg chg="mod">
          <ac:chgData name="Amin Ayssar Ismail Mubarak" userId="S::amin221101207@ksiu.edu.eg::cdcef3b3-dbb6-4c54-b425-9fcc835036a3" providerId="AD" clId="Web-{772F7784-D0E2-9B57-9972-FCA18EA019C1}" dt="2024-10-24T15:32:48.529" v="124" actId="20577"/>
          <ac:spMkLst>
            <pc:docMk/>
            <pc:sldMk cId="514334841" sldId="271"/>
            <ac:spMk id="8" creationId="{7E7F92F8-44E9-2FAF-F6CA-5CC46F842F6A}"/>
          </ac:spMkLst>
        </pc:spChg>
      </pc:sldChg>
      <pc:sldChg chg="addSp delSp modSp add replId">
        <pc:chgData name="Amin Ayssar Ismail Mubarak" userId="S::amin221101207@ksiu.edu.eg::cdcef3b3-dbb6-4c54-b425-9fcc835036a3" providerId="AD" clId="Web-{772F7784-D0E2-9B57-9972-FCA18EA019C1}" dt="2024-10-24T15:39:57.422" v="192" actId="20577"/>
        <pc:sldMkLst>
          <pc:docMk/>
          <pc:sldMk cId="2512422327" sldId="271"/>
        </pc:sldMkLst>
        <pc:spChg chg="mod">
          <ac:chgData name="Amin Ayssar Ismail Mubarak" userId="S::amin221101207@ksiu.edu.eg::cdcef3b3-dbb6-4c54-b425-9fcc835036a3" providerId="AD" clId="Web-{772F7784-D0E2-9B57-9972-FCA18EA019C1}" dt="2024-10-24T15:39:57.422" v="192" actId="20577"/>
          <ac:spMkLst>
            <pc:docMk/>
            <pc:sldMk cId="2512422327" sldId="271"/>
            <ac:spMk id="8" creationId="{7E7F92F8-44E9-2FAF-F6CA-5CC46F842F6A}"/>
          </ac:spMkLst>
        </pc:spChg>
        <pc:spChg chg="mod">
          <ac:chgData name="Amin Ayssar Ismail Mubarak" userId="S::amin221101207@ksiu.edu.eg::cdcef3b3-dbb6-4c54-b425-9fcc835036a3" providerId="AD" clId="Web-{772F7784-D0E2-9B57-9972-FCA18EA019C1}" dt="2024-10-24T15:36:53.508" v="152" actId="20577"/>
          <ac:spMkLst>
            <pc:docMk/>
            <pc:sldMk cId="2512422327" sldId="271"/>
            <ac:spMk id="312" creationId="{00000000-0000-0000-0000-000000000000}"/>
          </ac:spMkLst>
        </pc:spChg>
        <pc:picChg chg="add mod">
          <ac:chgData name="Amin Ayssar Ismail Mubarak" userId="S::amin221101207@ksiu.edu.eg::cdcef3b3-dbb6-4c54-b425-9fcc835036a3" providerId="AD" clId="Web-{772F7784-D0E2-9B57-9972-FCA18EA019C1}" dt="2024-10-24T15:33:40.047" v="131" actId="14100"/>
          <ac:picMkLst>
            <pc:docMk/>
            <pc:sldMk cId="2512422327" sldId="271"/>
            <ac:picMk id="2" creationId="{A65C74F1-C45D-9A95-CA02-28573EE178B3}"/>
          </ac:picMkLst>
        </pc:picChg>
        <pc:picChg chg="del">
          <ac:chgData name="Amin Ayssar Ismail Mubarak" userId="S::amin221101207@ksiu.edu.eg::cdcef3b3-dbb6-4c54-b425-9fcc835036a3" providerId="AD" clId="Web-{772F7784-D0E2-9B57-9972-FCA18EA019C1}" dt="2024-10-24T15:33:35.594" v="129"/>
          <ac:picMkLst>
            <pc:docMk/>
            <pc:sldMk cId="2512422327" sldId="271"/>
            <ac:picMk id="3" creationId="{E4DB0C10-C8A3-D805-92D9-750396418622}"/>
          </ac:picMkLst>
        </pc:picChg>
      </pc:sldChg>
      <pc:sldChg chg="addSp modSp add replId">
        <pc:chgData name="Amin Ayssar Ismail Mubarak" userId="S::amin221101207@ksiu.edu.eg::cdcef3b3-dbb6-4c54-b425-9fcc835036a3" providerId="AD" clId="Web-{772F7784-D0E2-9B57-9972-FCA18EA019C1}" dt="2024-10-24T15:39:51.844" v="190" actId="20577"/>
        <pc:sldMkLst>
          <pc:docMk/>
          <pc:sldMk cId="2178119370" sldId="272"/>
        </pc:sldMkLst>
        <pc:spChg chg="mod">
          <ac:chgData name="Amin Ayssar Ismail Mubarak" userId="S::amin221101207@ksiu.edu.eg::cdcef3b3-dbb6-4c54-b425-9fcc835036a3" providerId="AD" clId="Web-{772F7784-D0E2-9B57-9972-FCA18EA019C1}" dt="2024-10-24T15:39:51.844" v="190" actId="20577"/>
          <ac:spMkLst>
            <pc:docMk/>
            <pc:sldMk cId="2178119370" sldId="272"/>
            <ac:spMk id="8" creationId="{7E7F92F8-44E9-2FAF-F6CA-5CC46F842F6A}"/>
          </ac:spMkLst>
        </pc:spChg>
        <pc:spChg chg="mod">
          <ac:chgData name="Amin Ayssar Ismail Mubarak" userId="S::amin221101207@ksiu.edu.eg::cdcef3b3-dbb6-4c54-b425-9fcc835036a3" providerId="AD" clId="Web-{772F7784-D0E2-9B57-9972-FCA18EA019C1}" dt="2024-10-24T15:36:58.681" v="155" actId="20577"/>
          <ac:spMkLst>
            <pc:docMk/>
            <pc:sldMk cId="2178119370" sldId="272"/>
            <ac:spMk id="312" creationId="{00000000-0000-0000-0000-000000000000}"/>
          </ac:spMkLst>
        </pc:spChg>
        <pc:picChg chg="add mod">
          <ac:chgData name="Amin Ayssar Ismail Mubarak" userId="S::amin221101207@ksiu.edu.eg::cdcef3b3-dbb6-4c54-b425-9fcc835036a3" providerId="AD" clId="Web-{772F7784-D0E2-9B57-9972-FCA18EA019C1}" dt="2024-10-24T15:34:36.800" v="139" actId="14100"/>
          <ac:picMkLst>
            <pc:docMk/>
            <pc:sldMk cId="2178119370" sldId="272"/>
            <ac:picMk id="2" creationId="{DA2EB7D1-056D-3451-DE26-C4B3BCB1068D}"/>
          </ac:picMkLst>
        </pc:picChg>
      </pc:sldChg>
      <pc:sldChg chg="addSp delSp modSp add replId">
        <pc:chgData name="Amin Ayssar Ismail Mubarak" userId="S::amin221101207@ksiu.edu.eg::cdcef3b3-dbb6-4c54-b425-9fcc835036a3" providerId="AD" clId="Web-{772F7784-D0E2-9B57-9972-FCA18EA019C1}" dt="2024-10-24T15:42:34.320" v="219" actId="20577"/>
        <pc:sldMkLst>
          <pc:docMk/>
          <pc:sldMk cId="1643430907" sldId="273"/>
        </pc:sldMkLst>
        <pc:spChg chg="add del mod">
          <ac:chgData name="Amin Ayssar Ismail Mubarak" userId="S::amin221101207@ksiu.edu.eg::cdcef3b3-dbb6-4c54-b425-9fcc835036a3" providerId="AD" clId="Web-{772F7784-D0E2-9B57-9972-FCA18EA019C1}" dt="2024-10-24T15:37:30.791" v="162"/>
          <ac:spMkLst>
            <pc:docMk/>
            <pc:sldMk cId="1643430907" sldId="273"/>
            <ac:spMk id="4" creationId="{457CF312-5BED-9064-309C-D50A1D0F27EE}"/>
          </ac:spMkLst>
        </pc:spChg>
        <pc:spChg chg="mod">
          <ac:chgData name="Amin Ayssar Ismail Mubarak" userId="S::amin221101207@ksiu.edu.eg::cdcef3b3-dbb6-4c54-b425-9fcc835036a3" providerId="AD" clId="Web-{772F7784-D0E2-9B57-9972-FCA18EA019C1}" dt="2024-10-24T15:42:34.320" v="219" actId="20577"/>
          <ac:spMkLst>
            <pc:docMk/>
            <pc:sldMk cId="1643430907" sldId="273"/>
            <ac:spMk id="8" creationId="{7E7F92F8-44E9-2FAF-F6CA-5CC46F842F6A}"/>
          </ac:spMkLst>
        </pc:spChg>
        <pc:spChg chg="mod">
          <ac:chgData name="Amin Ayssar Ismail Mubarak" userId="S::amin221101207@ksiu.edu.eg::cdcef3b3-dbb6-4c54-b425-9fcc835036a3" providerId="AD" clId="Web-{772F7784-D0E2-9B57-9972-FCA18EA019C1}" dt="2024-10-24T15:37:07.790" v="157" actId="20577"/>
          <ac:spMkLst>
            <pc:docMk/>
            <pc:sldMk cId="1643430907" sldId="273"/>
            <ac:spMk id="312" creationId="{00000000-0000-0000-0000-000000000000}"/>
          </ac:spMkLst>
        </pc:spChg>
        <pc:picChg chg="del">
          <ac:chgData name="Amin Ayssar Ismail Mubarak" userId="S::amin221101207@ksiu.edu.eg::cdcef3b3-dbb6-4c54-b425-9fcc835036a3" providerId="AD" clId="Web-{772F7784-D0E2-9B57-9972-FCA18EA019C1}" dt="2024-10-24T15:38:33.138" v="172"/>
          <ac:picMkLst>
            <pc:docMk/>
            <pc:sldMk cId="1643430907" sldId="273"/>
            <ac:picMk id="2" creationId="{DA2EB7D1-056D-3451-DE26-C4B3BCB1068D}"/>
          </ac:picMkLst>
        </pc:picChg>
        <pc:picChg chg="del">
          <ac:chgData name="Amin Ayssar Ismail Mubarak" userId="S::amin221101207@ksiu.edu.eg::cdcef3b3-dbb6-4c54-b425-9fcc835036a3" providerId="AD" clId="Web-{772F7784-D0E2-9B57-9972-FCA18EA019C1}" dt="2024-10-24T15:41:46.911" v="203"/>
          <ac:picMkLst>
            <pc:docMk/>
            <pc:sldMk cId="1643430907" sldId="273"/>
            <ac:picMk id="3" creationId="{E4DB0C10-C8A3-D805-92D9-750396418622}"/>
          </ac:picMkLst>
        </pc:picChg>
        <pc:picChg chg="add del mod">
          <ac:chgData name="Amin Ayssar Ismail Mubarak" userId="S::amin221101207@ksiu.edu.eg::cdcef3b3-dbb6-4c54-b425-9fcc835036a3" providerId="AD" clId="Web-{772F7784-D0E2-9B57-9972-FCA18EA019C1}" dt="2024-10-24T15:41:46.130" v="202"/>
          <ac:picMkLst>
            <pc:docMk/>
            <pc:sldMk cId="1643430907" sldId="273"/>
            <ac:picMk id="5" creationId="{CD3FAD78-D643-76A2-0C43-58A3E82B6BD3}"/>
          </ac:picMkLst>
        </pc:picChg>
        <pc:picChg chg="add mod">
          <ac:chgData name="Amin Ayssar Ismail Mubarak" userId="S::amin221101207@ksiu.edu.eg::cdcef3b3-dbb6-4c54-b425-9fcc835036a3" providerId="AD" clId="Web-{772F7784-D0E2-9B57-9972-FCA18EA019C1}" dt="2024-10-24T15:41:53.568" v="206" actId="14100"/>
          <ac:picMkLst>
            <pc:docMk/>
            <pc:sldMk cId="1643430907" sldId="273"/>
            <ac:picMk id="6" creationId="{30CDBF5D-C8C8-DB94-EA8E-73FC366E5DEC}"/>
          </ac:picMkLst>
        </pc:picChg>
      </pc:sldChg>
      <pc:sldChg chg="delSp modSp add replId">
        <pc:chgData name="Amin Ayssar Ismail Mubarak" userId="S::amin221101207@ksiu.edu.eg::cdcef3b3-dbb6-4c54-b425-9fcc835036a3" providerId="AD" clId="Web-{772F7784-D0E2-9B57-9972-FCA18EA019C1}" dt="2024-10-24T15:41:14.035" v="201" actId="20577"/>
        <pc:sldMkLst>
          <pc:docMk/>
          <pc:sldMk cId="3061480640" sldId="274"/>
        </pc:sldMkLst>
        <pc:spChg chg="mod">
          <ac:chgData name="Amin Ayssar Ismail Mubarak" userId="S::amin221101207@ksiu.edu.eg::cdcef3b3-dbb6-4c54-b425-9fcc835036a3" providerId="AD" clId="Web-{772F7784-D0E2-9B57-9972-FCA18EA019C1}" dt="2024-10-24T15:40:28.877" v="197" actId="20577"/>
          <ac:spMkLst>
            <pc:docMk/>
            <pc:sldMk cId="3061480640" sldId="274"/>
            <ac:spMk id="8" creationId="{7E7F92F8-44E9-2FAF-F6CA-5CC46F842F6A}"/>
          </ac:spMkLst>
        </pc:spChg>
        <pc:spChg chg="mod">
          <ac:chgData name="Amin Ayssar Ismail Mubarak" userId="S::amin221101207@ksiu.edu.eg::cdcef3b3-dbb6-4c54-b425-9fcc835036a3" providerId="AD" clId="Web-{772F7784-D0E2-9B57-9972-FCA18EA019C1}" dt="2024-10-24T15:41:14.035" v="201" actId="20577"/>
          <ac:spMkLst>
            <pc:docMk/>
            <pc:sldMk cId="3061480640" sldId="274"/>
            <ac:spMk id="312" creationId="{00000000-0000-0000-0000-000000000000}"/>
          </ac:spMkLst>
        </pc:spChg>
        <pc:picChg chg="del">
          <ac:chgData name="Amin Ayssar Ismail Mubarak" userId="S::amin221101207@ksiu.edu.eg::cdcef3b3-dbb6-4c54-b425-9fcc835036a3" providerId="AD" clId="Web-{772F7784-D0E2-9B57-9972-FCA18EA019C1}" dt="2024-10-24T15:40:56.925" v="198"/>
          <ac:picMkLst>
            <pc:docMk/>
            <pc:sldMk cId="3061480640" sldId="274"/>
            <ac:picMk id="3" creationId="{E4DB0C10-C8A3-D805-92D9-750396418622}"/>
          </ac:picMkLst>
        </pc:picChg>
      </pc:sldChg>
      <pc:sldChg chg="addSp delSp modSp add replId">
        <pc:chgData name="Amin Ayssar Ismail Mubarak" userId="S::amin221101207@ksiu.edu.eg::cdcef3b3-dbb6-4c54-b425-9fcc835036a3" providerId="AD" clId="Web-{772F7784-D0E2-9B57-9972-FCA18EA019C1}" dt="2024-10-24T15:40:14.939" v="195" actId="20577"/>
        <pc:sldMkLst>
          <pc:docMk/>
          <pc:sldMk cId="2767173288" sldId="275"/>
        </pc:sldMkLst>
        <pc:spChg chg="mod">
          <ac:chgData name="Amin Ayssar Ismail Mubarak" userId="S::amin221101207@ksiu.edu.eg::cdcef3b3-dbb6-4c54-b425-9fcc835036a3" providerId="AD" clId="Web-{772F7784-D0E2-9B57-9972-FCA18EA019C1}" dt="2024-10-24T15:39:36.390" v="185" actId="20577"/>
          <ac:spMkLst>
            <pc:docMk/>
            <pc:sldMk cId="2767173288" sldId="275"/>
            <ac:spMk id="8" creationId="{7E7F92F8-44E9-2FAF-F6CA-5CC46F842F6A}"/>
          </ac:spMkLst>
        </pc:spChg>
        <pc:spChg chg="mod">
          <ac:chgData name="Amin Ayssar Ismail Mubarak" userId="S::amin221101207@ksiu.edu.eg::cdcef3b3-dbb6-4c54-b425-9fcc835036a3" providerId="AD" clId="Web-{772F7784-D0E2-9B57-9972-FCA18EA019C1}" dt="2024-10-24T15:40:14.939" v="195" actId="20577"/>
          <ac:spMkLst>
            <pc:docMk/>
            <pc:sldMk cId="2767173288" sldId="275"/>
            <ac:spMk id="312" creationId="{00000000-0000-0000-0000-000000000000}"/>
          </ac:spMkLst>
        </pc:spChg>
        <pc:picChg chg="add mod">
          <ac:chgData name="Amin Ayssar Ismail Mubarak" userId="S::amin221101207@ksiu.edu.eg::cdcef3b3-dbb6-4c54-b425-9fcc835036a3" providerId="AD" clId="Web-{772F7784-D0E2-9B57-9972-FCA18EA019C1}" dt="2024-10-24T15:39:15.733" v="181" actId="14100"/>
          <ac:picMkLst>
            <pc:docMk/>
            <pc:sldMk cId="2767173288" sldId="275"/>
            <ac:picMk id="2" creationId="{C2779977-A994-6A38-595D-501E958CAAFA}"/>
          </ac:picMkLst>
        </pc:picChg>
        <pc:picChg chg="del">
          <ac:chgData name="Amin Ayssar Ismail Mubarak" userId="S::amin221101207@ksiu.edu.eg::cdcef3b3-dbb6-4c54-b425-9fcc835036a3" providerId="AD" clId="Web-{772F7784-D0E2-9B57-9972-FCA18EA019C1}" dt="2024-10-24T15:39:00.436" v="175"/>
          <ac:picMkLst>
            <pc:docMk/>
            <pc:sldMk cId="2767173288" sldId="275"/>
            <ac:picMk id="3" creationId="{E4DB0C10-C8A3-D805-92D9-750396418622}"/>
          </ac:picMkLst>
        </pc:picChg>
        <pc:picChg chg="del">
          <ac:chgData name="Amin Ayssar Ismail Mubarak" userId="S::amin221101207@ksiu.edu.eg::cdcef3b3-dbb6-4c54-b425-9fcc835036a3" providerId="AD" clId="Web-{772F7784-D0E2-9B57-9972-FCA18EA019C1}" dt="2024-10-24T15:39:01.748" v="176"/>
          <ac:picMkLst>
            <pc:docMk/>
            <pc:sldMk cId="2767173288" sldId="275"/>
            <ac:picMk id="5" creationId="{CD3FAD78-D643-76A2-0C43-58A3E82B6BD3}"/>
          </ac:picMkLst>
        </pc:picChg>
      </pc:sldChg>
      <pc:sldChg chg="addSp delSp modSp add replId">
        <pc:chgData name="Amin Ayssar Ismail Mubarak" userId="S::amin221101207@ksiu.edu.eg::cdcef3b3-dbb6-4c54-b425-9fcc835036a3" providerId="AD" clId="Web-{772F7784-D0E2-9B57-9972-FCA18EA019C1}" dt="2024-10-24T15:44:11.980" v="233"/>
        <pc:sldMkLst>
          <pc:docMk/>
          <pc:sldMk cId="1542510179" sldId="276"/>
        </pc:sldMkLst>
        <pc:spChg chg="mod">
          <ac:chgData name="Amin Ayssar Ismail Mubarak" userId="S::amin221101207@ksiu.edu.eg::cdcef3b3-dbb6-4c54-b425-9fcc835036a3" providerId="AD" clId="Web-{772F7784-D0E2-9B57-9972-FCA18EA019C1}" dt="2024-10-24T15:43:51.963" v="231" actId="1076"/>
          <ac:spMkLst>
            <pc:docMk/>
            <pc:sldMk cId="1542510179" sldId="276"/>
            <ac:spMk id="8" creationId="{7E7F92F8-44E9-2FAF-F6CA-5CC46F842F6A}"/>
          </ac:spMkLst>
        </pc:spChg>
        <pc:spChg chg="mod">
          <ac:chgData name="Amin Ayssar Ismail Mubarak" userId="S::amin221101207@ksiu.edu.eg::cdcef3b3-dbb6-4c54-b425-9fcc835036a3" providerId="AD" clId="Web-{772F7784-D0E2-9B57-9972-FCA18EA019C1}" dt="2024-10-24T15:42:48.742" v="221" actId="20577"/>
          <ac:spMkLst>
            <pc:docMk/>
            <pc:sldMk cId="1542510179" sldId="276"/>
            <ac:spMk id="312" creationId="{00000000-0000-0000-0000-000000000000}"/>
          </ac:spMkLst>
        </pc:spChg>
        <pc:picChg chg="del">
          <ac:chgData name="Amin Ayssar Ismail Mubarak" userId="S::amin221101207@ksiu.edu.eg::cdcef3b3-dbb6-4c54-b425-9fcc835036a3" providerId="AD" clId="Web-{772F7784-D0E2-9B57-9972-FCA18EA019C1}" dt="2024-10-24T15:42:49.883" v="222"/>
          <ac:picMkLst>
            <pc:docMk/>
            <pc:sldMk cId="1542510179" sldId="276"/>
            <ac:picMk id="2" creationId="{C2779977-A994-6A38-595D-501E958CAAFA}"/>
          </ac:picMkLst>
        </pc:picChg>
        <pc:picChg chg="add del mod">
          <ac:chgData name="Amin Ayssar Ismail Mubarak" userId="S::amin221101207@ksiu.edu.eg::cdcef3b3-dbb6-4c54-b425-9fcc835036a3" providerId="AD" clId="Web-{772F7784-D0E2-9B57-9972-FCA18EA019C1}" dt="2024-10-24T15:44:11.980" v="233"/>
          <ac:picMkLst>
            <pc:docMk/>
            <pc:sldMk cId="1542510179" sldId="276"/>
            <ac:picMk id="3" creationId="{241B3B5B-2BD6-3150-7CCE-AC2882CF92B8}"/>
          </ac:picMkLst>
        </pc:picChg>
      </pc:sldChg>
      <pc:sldChg chg="addSp delSp modSp add replId">
        <pc:chgData name="Amin Ayssar Ismail Mubarak" userId="S::amin221101207@ksiu.edu.eg::cdcef3b3-dbb6-4c54-b425-9fcc835036a3" providerId="AD" clId="Web-{772F7784-D0E2-9B57-9972-FCA18EA019C1}" dt="2024-10-24T15:47:03.659" v="247" actId="1076"/>
        <pc:sldMkLst>
          <pc:docMk/>
          <pc:sldMk cId="3205903573" sldId="277"/>
        </pc:sldMkLst>
        <pc:spChg chg="del mod">
          <ac:chgData name="Amin Ayssar Ismail Mubarak" userId="S::amin221101207@ksiu.edu.eg::cdcef3b3-dbb6-4c54-b425-9fcc835036a3" providerId="AD" clId="Web-{772F7784-D0E2-9B57-9972-FCA18EA019C1}" dt="2024-10-24T15:45:47.328" v="238"/>
          <ac:spMkLst>
            <pc:docMk/>
            <pc:sldMk cId="3205903573" sldId="277"/>
            <ac:spMk id="326" creationId="{00000000-0000-0000-0000-000000000000}"/>
          </ac:spMkLst>
        </pc:spChg>
        <pc:picChg chg="add del mod">
          <ac:chgData name="Amin Ayssar Ismail Mubarak" userId="S::amin221101207@ksiu.edu.eg::cdcef3b3-dbb6-4c54-b425-9fcc835036a3" providerId="AD" clId="Web-{772F7784-D0E2-9B57-9972-FCA18EA019C1}" dt="2024-10-24T15:46:57.690" v="244"/>
          <ac:picMkLst>
            <pc:docMk/>
            <pc:sldMk cId="3205903573" sldId="277"/>
            <ac:picMk id="2" creationId="{E6C94AE1-11EE-0171-76F1-1B803ED3F8B6}"/>
          </ac:picMkLst>
        </pc:picChg>
        <pc:picChg chg="add mod">
          <ac:chgData name="Amin Ayssar Ismail Mubarak" userId="S::amin221101207@ksiu.edu.eg::cdcef3b3-dbb6-4c54-b425-9fcc835036a3" providerId="AD" clId="Web-{772F7784-D0E2-9B57-9972-FCA18EA019C1}" dt="2024-10-24T15:47:03.659" v="247" actId="1076"/>
          <ac:picMkLst>
            <pc:docMk/>
            <pc:sldMk cId="3205903573" sldId="277"/>
            <ac:picMk id="3" creationId="{DCAD4678-C00A-1A6F-17D1-89039D53341F}"/>
          </ac:picMkLst>
        </pc:picChg>
      </pc:sldChg>
      <pc:sldChg chg="add ord replId">
        <pc:chgData name="Amin Ayssar Ismail Mubarak" userId="S::amin221101207@ksiu.edu.eg::cdcef3b3-dbb6-4c54-b425-9fcc835036a3" providerId="AD" clId="Web-{772F7784-D0E2-9B57-9972-FCA18EA019C1}" dt="2024-10-24T15:48:00.974" v="248"/>
        <pc:sldMkLst>
          <pc:docMk/>
          <pc:sldMk cId="1578081424" sldId="278"/>
        </pc:sldMkLst>
      </pc:sldChg>
      <pc:sldChg chg="addSp delSp modSp add replId">
        <pc:chgData name="Amin Ayssar Ismail Mubarak" userId="S::amin221101207@ksiu.edu.eg::cdcef3b3-dbb6-4c54-b425-9fcc835036a3" providerId="AD" clId="Web-{772F7784-D0E2-9B57-9972-FCA18EA019C1}" dt="2024-10-24T15:48:52.601" v="256" actId="14100"/>
        <pc:sldMkLst>
          <pc:docMk/>
          <pc:sldMk cId="1125465542" sldId="279"/>
        </pc:sldMkLst>
        <pc:picChg chg="add mod">
          <ac:chgData name="Amin Ayssar Ismail Mubarak" userId="S::amin221101207@ksiu.edu.eg::cdcef3b3-dbb6-4c54-b425-9fcc835036a3" providerId="AD" clId="Web-{772F7784-D0E2-9B57-9972-FCA18EA019C1}" dt="2024-10-24T15:48:52.601" v="256" actId="14100"/>
          <ac:picMkLst>
            <pc:docMk/>
            <pc:sldMk cId="1125465542" sldId="279"/>
            <ac:picMk id="2" creationId="{B0A6DF7E-0E33-7836-7DBB-02A9B9ADCC7A}"/>
          </ac:picMkLst>
        </pc:picChg>
        <pc:picChg chg="del">
          <ac:chgData name="Amin Ayssar Ismail Mubarak" userId="S::amin221101207@ksiu.edu.eg::cdcef3b3-dbb6-4c54-b425-9fcc835036a3" providerId="AD" clId="Web-{772F7784-D0E2-9B57-9972-FCA18EA019C1}" dt="2024-10-24T15:48:42.335" v="252"/>
          <ac:picMkLst>
            <pc:docMk/>
            <pc:sldMk cId="1125465542" sldId="279"/>
            <ac:picMk id="3" creationId="{DCAD4678-C00A-1A6F-17D1-89039D53341F}"/>
          </ac:picMkLst>
        </pc:picChg>
      </pc:sldChg>
      <pc:sldChg chg="addSp delSp modSp add replId">
        <pc:chgData name="Amin Ayssar Ismail Mubarak" userId="S::amin221101207@ksiu.edu.eg::cdcef3b3-dbb6-4c54-b425-9fcc835036a3" providerId="AD" clId="Web-{772F7784-D0E2-9B57-9972-FCA18EA019C1}" dt="2024-10-24T15:49:27.149" v="262" actId="1076"/>
        <pc:sldMkLst>
          <pc:docMk/>
          <pc:sldMk cId="4199774015" sldId="280"/>
        </pc:sldMkLst>
        <pc:picChg chg="del">
          <ac:chgData name="Amin Ayssar Ismail Mubarak" userId="S::amin221101207@ksiu.edu.eg::cdcef3b3-dbb6-4c54-b425-9fcc835036a3" providerId="AD" clId="Web-{772F7784-D0E2-9B57-9972-FCA18EA019C1}" dt="2024-10-24T15:49:19.805" v="258"/>
          <ac:picMkLst>
            <pc:docMk/>
            <pc:sldMk cId="4199774015" sldId="280"/>
            <ac:picMk id="2" creationId="{B0A6DF7E-0E33-7836-7DBB-02A9B9ADCC7A}"/>
          </ac:picMkLst>
        </pc:picChg>
        <pc:picChg chg="add mod">
          <ac:chgData name="Amin Ayssar Ismail Mubarak" userId="S::amin221101207@ksiu.edu.eg::cdcef3b3-dbb6-4c54-b425-9fcc835036a3" providerId="AD" clId="Web-{772F7784-D0E2-9B57-9972-FCA18EA019C1}" dt="2024-10-24T15:49:27.149" v="262" actId="1076"/>
          <ac:picMkLst>
            <pc:docMk/>
            <pc:sldMk cId="4199774015" sldId="280"/>
            <ac:picMk id="3" creationId="{FB7E942C-2271-E2F1-47C5-DBACA5D7D440}"/>
          </ac:picMkLst>
        </pc:picChg>
      </pc:sldChg>
    </pc:docChg>
  </pc:docChgLst>
  <pc:docChgLst>
    <pc:chgData name="Amin Ayssar Ismail Mubarak" userId="S::amin221101207@ksiu.edu.eg::cdcef3b3-dbb6-4c54-b425-9fcc835036a3" providerId="AD" clId="Web-{5521A190-FECB-A09D-8957-9212954174A6}"/>
    <pc:docChg chg="modSld">
      <pc:chgData name="Amin Ayssar Ismail Mubarak" userId="S::amin221101207@ksiu.edu.eg::cdcef3b3-dbb6-4c54-b425-9fcc835036a3" providerId="AD" clId="Web-{5521A190-FECB-A09D-8957-9212954174A6}" dt="2024-11-30T23:32:55.193" v="1" actId="1076"/>
      <pc:docMkLst>
        <pc:docMk/>
      </pc:docMkLst>
      <pc:sldChg chg="modSp">
        <pc:chgData name="Amin Ayssar Ismail Mubarak" userId="S::amin221101207@ksiu.edu.eg::cdcef3b3-dbb6-4c54-b425-9fcc835036a3" providerId="AD" clId="Web-{5521A190-FECB-A09D-8957-9212954174A6}" dt="2024-11-30T23:32:55.193" v="1" actId="1076"/>
        <pc:sldMkLst>
          <pc:docMk/>
          <pc:sldMk cId="1578081424" sldId="278"/>
        </pc:sldMkLst>
        <pc:spChg chg="mod">
          <ac:chgData name="Amin Ayssar Ismail Mubarak" userId="S::amin221101207@ksiu.edu.eg::cdcef3b3-dbb6-4c54-b425-9fcc835036a3" providerId="AD" clId="Web-{5521A190-FECB-A09D-8957-9212954174A6}" dt="2024-11-30T23:32:55.193" v="1" actId="1076"/>
          <ac:spMkLst>
            <pc:docMk/>
            <pc:sldMk cId="1578081424" sldId="278"/>
            <ac:spMk id="31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458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268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052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5414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1930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356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8057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921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581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315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516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41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4085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jp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83"/>
        <p:cNvGrpSpPr/>
        <p:nvPr/>
      </p:nvGrpSpPr>
      <p:grpSpPr>
        <a:xfrm>
          <a:off x="0" y="0"/>
          <a:ext cx="0" cy="0"/>
          <a:chOff x="0" y="0"/>
          <a:chExt cx="0" cy="0"/>
        </a:xfrm>
      </p:grpSpPr>
      <p:sp>
        <p:nvSpPr>
          <p:cNvPr id="84" name="Google Shape;84;p13"/>
          <p:cNvSpPr txBox="1"/>
          <p:nvPr/>
        </p:nvSpPr>
        <p:spPr>
          <a:xfrm>
            <a:off x="780548" y="6637020"/>
            <a:ext cx="7380521" cy="1046440"/>
          </a:xfrm>
          <a:prstGeom prst="rect">
            <a:avLst/>
          </a:prstGeom>
          <a:noFill/>
          <a:ln>
            <a:noFill/>
          </a:ln>
        </p:spPr>
        <p:txBody>
          <a:bodyPr spcFirstLastPara="1" wrap="square" lIns="0" tIns="0" rIns="0" bIns="0" anchor="t" anchorCtr="0">
            <a:spAutoFit/>
          </a:bodyPr>
          <a:lstStyle/>
          <a:p>
            <a:pPr>
              <a:lnSpc>
                <a:spcPct val="84704"/>
              </a:lnSpc>
            </a:pPr>
            <a:r>
              <a:rPr lang="en-US" sz="4000" dirty="0">
                <a:solidFill>
                  <a:srgbClr val="56AEFF"/>
                </a:solidFill>
                <a:latin typeface="Consolas"/>
                <a:ea typeface="Sansita"/>
                <a:cs typeface="Sansita"/>
              </a:rPr>
              <a:t>Supervisor:</a:t>
            </a:r>
          </a:p>
          <a:p>
            <a:pPr>
              <a:lnSpc>
                <a:spcPct val="84704"/>
              </a:lnSpc>
            </a:pPr>
            <a:r>
              <a:rPr lang="en-US" sz="4000" i="0" u="none" strike="noStrike" cap="none" dirty="0">
                <a:solidFill>
                  <a:srgbClr val="56AEFF"/>
                </a:solidFill>
                <a:latin typeface="Consolas"/>
                <a:ea typeface="Sansita"/>
                <a:cs typeface="Sansita"/>
                <a:sym typeface="Sansita"/>
              </a:rPr>
              <a:t>Eng.</a:t>
            </a:r>
            <a:r>
              <a:rPr lang="en-US" sz="4000" dirty="0">
                <a:solidFill>
                  <a:srgbClr val="56AEFF"/>
                </a:solidFill>
                <a:latin typeface="Consolas"/>
                <a:ea typeface="Sansita"/>
                <a:cs typeface="Sansita"/>
                <a:sym typeface="Sansita"/>
              </a:rPr>
              <a:t> </a:t>
            </a:r>
            <a:r>
              <a:rPr lang="en-US" sz="4000" i="0" u="none" strike="noStrike" cap="none" dirty="0">
                <a:solidFill>
                  <a:srgbClr val="56AEFF"/>
                </a:solidFill>
                <a:latin typeface="Consolas"/>
                <a:ea typeface="Sansita"/>
                <a:cs typeface="Sansita"/>
                <a:sym typeface="Sansita"/>
              </a:rPr>
              <a:t>Abdelrhman </a:t>
            </a:r>
            <a:r>
              <a:rPr lang="en-US" sz="4000" i="0" u="none" strike="noStrike" cap="none" dirty="0" err="1">
                <a:solidFill>
                  <a:srgbClr val="56AEFF"/>
                </a:solidFill>
                <a:latin typeface="Consolas"/>
                <a:ea typeface="Sansita"/>
                <a:cs typeface="Sansita"/>
                <a:sym typeface="Sansita"/>
              </a:rPr>
              <a:t>Elmashtoly</a:t>
            </a:r>
            <a:endParaRPr sz="4000" dirty="0" err="1">
              <a:latin typeface="Consolas"/>
            </a:endParaRPr>
          </a:p>
        </p:txBody>
      </p:sp>
      <p:sp>
        <p:nvSpPr>
          <p:cNvPr id="85" name="Google Shape;85;p13"/>
          <p:cNvSpPr txBox="1"/>
          <p:nvPr/>
        </p:nvSpPr>
        <p:spPr>
          <a:xfrm>
            <a:off x="780548" y="2720340"/>
            <a:ext cx="8016177" cy="184665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0" i="0" u="none" strike="noStrike" cap="none" dirty="0">
                <a:solidFill>
                  <a:srgbClr val="FFFBFB"/>
                </a:solidFill>
                <a:latin typeface="Arial"/>
                <a:ea typeface="Arial"/>
                <a:cs typeface="Arial"/>
                <a:sym typeface="Arial"/>
              </a:rPr>
              <a:t>Retail Inventory Management</a:t>
            </a:r>
            <a:endParaRPr lang="en-US" sz="6000" dirty="0">
              <a:solidFill>
                <a:srgbClr val="FFFBFB"/>
              </a:solidFill>
            </a:endParaRPr>
          </a:p>
        </p:txBody>
      </p:sp>
      <p:sp>
        <p:nvSpPr>
          <p:cNvPr id="86" name="Google Shape;86;p13"/>
          <p:cNvSpPr/>
          <p:nvPr/>
        </p:nvSpPr>
        <p:spPr>
          <a:xfrm>
            <a:off x="11208957" y="-1011147"/>
            <a:ext cx="2647750" cy="2647750"/>
          </a:xfrm>
          <a:custGeom>
            <a:avLst/>
            <a:gdLst/>
            <a:ahLst/>
            <a:cxnLst/>
            <a:rect l="l" t="t" r="r" b="b"/>
            <a:pathLst>
              <a:path w="2647750" h="2647750" extrusionOk="0">
                <a:moveTo>
                  <a:pt x="0" y="0"/>
                </a:moveTo>
                <a:lnTo>
                  <a:pt x="2647750" y="0"/>
                </a:lnTo>
                <a:lnTo>
                  <a:pt x="2647750" y="2647750"/>
                </a:lnTo>
                <a:lnTo>
                  <a:pt x="0" y="264775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13"/>
          <p:cNvSpPr/>
          <p:nvPr/>
        </p:nvSpPr>
        <p:spPr>
          <a:xfrm>
            <a:off x="-539015" y="9224867"/>
            <a:ext cx="2647750" cy="2647750"/>
          </a:xfrm>
          <a:custGeom>
            <a:avLst/>
            <a:gdLst/>
            <a:ahLst/>
            <a:cxnLst/>
            <a:rect l="l" t="t" r="r" b="b"/>
            <a:pathLst>
              <a:path w="2647750" h="2647750" extrusionOk="0">
                <a:moveTo>
                  <a:pt x="0" y="0"/>
                </a:moveTo>
                <a:lnTo>
                  <a:pt x="2647750" y="0"/>
                </a:lnTo>
                <a:lnTo>
                  <a:pt x="2647750" y="2647751"/>
                </a:lnTo>
                <a:lnTo>
                  <a:pt x="0" y="264775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8" name="Google Shape;88;p13"/>
          <p:cNvGrpSpPr/>
          <p:nvPr/>
        </p:nvGrpSpPr>
        <p:grpSpPr>
          <a:xfrm rot="-5400000">
            <a:off x="11338296" y="4100704"/>
            <a:ext cx="11958151" cy="2037819"/>
            <a:chOff x="0" y="-28575"/>
            <a:chExt cx="3149472" cy="536710"/>
          </a:xfrm>
        </p:grpSpPr>
        <p:sp>
          <p:nvSpPr>
            <p:cNvPr id="89" name="Google Shape;89;p13"/>
            <p:cNvSpPr/>
            <p:nvPr/>
          </p:nvSpPr>
          <p:spPr>
            <a:xfrm>
              <a:off x="0" y="0"/>
              <a:ext cx="3149472" cy="508135"/>
            </a:xfrm>
            <a:custGeom>
              <a:avLst/>
              <a:gdLst/>
              <a:ahLst/>
              <a:cxnLst/>
              <a:rect l="l" t="t" r="r" b="b"/>
              <a:pathLst>
                <a:path w="3149472" h="508135" extrusionOk="0">
                  <a:moveTo>
                    <a:pt x="0" y="0"/>
                  </a:moveTo>
                  <a:lnTo>
                    <a:pt x="3149472" y="0"/>
                  </a:lnTo>
                  <a:lnTo>
                    <a:pt x="3149472" y="508135"/>
                  </a:lnTo>
                  <a:lnTo>
                    <a:pt x="0" y="508135"/>
                  </a:lnTo>
                  <a:close/>
                </a:path>
              </a:pathLst>
            </a:custGeom>
            <a:solidFill>
              <a:srgbClr val="145D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3"/>
            <p:cNvSpPr txBox="1"/>
            <p:nvPr/>
          </p:nvSpPr>
          <p:spPr>
            <a:xfrm>
              <a:off x="0" y="-28575"/>
              <a:ext cx="3149472" cy="536710"/>
            </a:xfrm>
            <a:prstGeom prst="rect">
              <a:avLst/>
            </a:prstGeom>
            <a:noFill/>
            <a:ln>
              <a:noFill/>
            </a:ln>
          </p:spPr>
          <p:txBody>
            <a:bodyPr spcFirstLastPara="1" wrap="square" lIns="50800" tIns="50800" rIns="50800" bIns="50800" anchor="ctr" anchorCtr="0">
              <a:noAutofit/>
            </a:bodyPr>
            <a:lstStyle/>
            <a:p>
              <a:pPr marL="0" marR="0" lvl="0" indent="0" algn="ctr" rtl="0">
                <a:lnSpc>
                  <a:spcPct val="143888"/>
                </a:lnSpc>
                <a:spcBef>
                  <a:spcPts val="0"/>
                </a:spcBef>
                <a:spcAft>
                  <a:spcPts val="0"/>
                </a:spcAft>
                <a:buNone/>
              </a:pPr>
              <a:endParaRPr sz="1800">
                <a:solidFill>
                  <a:schemeClr val="dk1"/>
                </a:solidFill>
                <a:latin typeface="Calibri"/>
                <a:ea typeface="Calibri"/>
                <a:cs typeface="Calibri"/>
                <a:sym typeface="Calibri"/>
              </a:endParaRPr>
            </a:p>
          </p:txBody>
        </p:sp>
      </p:grpSp>
      <p:pic>
        <p:nvPicPr>
          <p:cNvPr id="91" name="Google Shape;91;p13"/>
          <p:cNvPicPr preferRelativeResize="0"/>
          <p:nvPr/>
        </p:nvPicPr>
        <p:blipFill rotWithShape="1">
          <a:blip r:embed="rId4">
            <a:alphaModFix/>
          </a:blip>
          <a:srcRect/>
          <a:stretch/>
        </p:blipFill>
        <p:spPr>
          <a:xfrm>
            <a:off x="9525000" y="2474907"/>
            <a:ext cx="8005779" cy="5337186"/>
          </a:xfrm>
          <a:prstGeom prst="rect">
            <a:avLst/>
          </a:prstGeom>
          <a:noFill/>
          <a:ln>
            <a:noFill/>
          </a:ln>
        </p:spPr>
      </p:pic>
      <p:pic>
        <p:nvPicPr>
          <p:cNvPr id="92" name="Google Shape;92;p13"/>
          <p:cNvPicPr preferRelativeResize="0"/>
          <p:nvPr/>
        </p:nvPicPr>
        <p:blipFill rotWithShape="1">
          <a:blip r:embed="rId5">
            <a:alphaModFix/>
          </a:blip>
          <a:srcRect/>
          <a:stretch/>
        </p:blipFill>
        <p:spPr>
          <a:xfrm>
            <a:off x="554838" y="504168"/>
            <a:ext cx="2188362" cy="2011881"/>
          </a:xfrm>
          <a:prstGeom prst="rect">
            <a:avLst/>
          </a:prstGeom>
          <a:noFill/>
          <a:ln>
            <a:noFill/>
          </a:ln>
        </p:spPr>
      </p:pic>
      <p:sp>
        <p:nvSpPr>
          <p:cNvPr id="3" name="Google Shape;84;p13">
            <a:extLst>
              <a:ext uri="{FF2B5EF4-FFF2-40B4-BE49-F238E27FC236}">
                <a16:creationId xmlns:a16="http://schemas.microsoft.com/office/drawing/2014/main" id="{3BA66F92-C6C7-7811-0E46-F22B9D6CB6F2}"/>
              </a:ext>
            </a:extLst>
          </p:cNvPr>
          <p:cNvSpPr txBox="1"/>
          <p:nvPr/>
        </p:nvSpPr>
        <p:spPr>
          <a:xfrm>
            <a:off x="780547" y="7978140"/>
            <a:ext cx="8493041" cy="523220"/>
          </a:xfrm>
          <a:prstGeom prst="rect">
            <a:avLst/>
          </a:prstGeom>
          <a:noFill/>
          <a:ln>
            <a:noFill/>
          </a:ln>
        </p:spPr>
        <p:txBody>
          <a:bodyPr spcFirstLastPara="1" wrap="square" lIns="0" tIns="0" rIns="0" bIns="0" anchor="t" anchorCtr="0">
            <a:spAutoFit/>
          </a:bodyPr>
          <a:lstStyle/>
          <a:p>
            <a:pPr>
              <a:lnSpc>
                <a:spcPct val="84704"/>
              </a:lnSpc>
            </a:pPr>
            <a:r>
              <a:rPr lang="en-US" sz="4000" dirty="0">
                <a:solidFill>
                  <a:srgbClr val="56AEFF"/>
                </a:solidFill>
                <a:latin typeface="Consolas"/>
                <a:ea typeface="Sansita"/>
                <a:cs typeface="Sansita"/>
              </a:rPr>
              <a:t>Track: Microsoft Data Engineer</a:t>
            </a:r>
          </a:p>
        </p:txBody>
      </p:sp>
      <p:sp>
        <p:nvSpPr>
          <p:cNvPr id="4" name="Google Shape;84;p13">
            <a:extLst>
              <a:ext uri="{FF2B5EF4-FFF2-40B4-BE49-F238E27FC236}">
                <a16:creationId xmlns:a16="http://schemas.microsoft.com/office/drawing/2014/main" id="{163937C1-06BA-6151-7798-09860F99D056}"/>
              </a:ext>
            </a:extLst>
          </p:cNvPr>
          <p:cNvSpPr txBox="1"/>
          <p:nvPr/>
        </p:nvSpPr>
        <p:spPr>
          <a:xfrm>
            <a:off x="780547" y="5814060"/>
            <a:ext cx="7304321" cy="523220"/>
          </a:xfrm>
          <a:prstGeom prst="rect">
            <a:avLst/>
          </a:prstGeom>
          <a:noFill/>
          <a:ln>
            <a:noFill/>
          </a:ln>
        </p:spPr>
        <p:txBody>
          <a:bodyPr spcFirstLastPara="1" wrap="square" lIns="0" tIns="0" rIns="0" bIns="0" anchor="t" anchorCtr="0">
            <a:spAutoFit/>
          </a:bodyPr>
          <a:lstStyle/>
          <a:p>
            <a:pPr>
              <a:lnSpc>
                <a:spcPct val="84704"/>
              </a:lnSpc>
            </a:pPr>
            <a:r>
              <a:rPr lang="en-US" sz="4000" dirty="0">
                <a:solidFill>
                  <a:srgbClr val="56AEFF"/>
                </a:solidFill>
                <a:latin typeface="Consolas"/>
              </a:rPr>
              <a:t>Made by: Amin Mubarak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1154162"/>
          </a:xfrm>
          <a:prstGeom prst="rect">
            <a:avLst/>
          </a:prstGeom>
          <a:noFill/>
          <a:ln>
            <a:noFill/>
          </a:ln>
        </p:spPr>
        <p:txBody>
          <a:bodyPr spcFirstLastPara="1" wrap="square" lIns="0" tIns="0" rIns="0" bIns="0" anchor="t" anchorCtr="0">
            <a:spAutoFit/>
          </a:bodyPr>
          <a:lstStyle/>
          <a:p>
            <a:pPr>
              <a:lnSpc>
                <a:spcPct val="120006"/>
              </a:lnSpc>
            </a:pPr>
            <a:r>
              <a:rPr lang="en-US" sz="6250" dirty="0">
                <a:solidFill>
                  <a:srgbClr val="FFFFFF"/>
                </a:solidFill>
              </a:rPr>
              <a:t>Query 1</a:t>
            </a: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pic>
        <p:nvPicPr>
          <p:cNvPr id="3" name="Picture 2" descr="A screen shot of a computer program&#10;&#10;Description automatically generated">
            <a:extLst>
              <a:ext uri="{FF2B5EF4-FFF2-40B4-BE49-F238E27FC236}">
                <a16:creationId xmlns:a16="http://schemas.microsoft.com/office/drawing/2014/main" id="{E4DB0C10-C8A3-D805-92D9-750396418622}"/>
              </a:ext>
            </a:extLst>
          </p:cNvPr>
          <p:cNvPicPr>
            <a:picLocks noChangeAspect="1"/>
          </p:cNvPicPr>
          <p:nvPr/>
        </p:nvPicPr>
        <p:blipFill>
          <a:blip r:embed="rId4"/>
          <a:stretch>
            <a:fillRect/>
          </a:stretch>
        </p:blipFill>
        <p:spPr>
          <a:xfrm>
            <a:off x="426720" y="3474720"/>
            <a:ext cx="8564880" cy="5029200"/>
          </a:xfrm>
          <a:prstGeom prst="rect">
            <a:avLst/>
          </a:prstGeom>
        </p:spPr>
      </p:pic>
      <p:sp>
        <p:nvSpPr>
          <p:cNvPr id="8" name="Google Shape;326;p21">
            <a:extLst>
              <a:ext uri="{FF2B5EF4-FFF2-40B4-BE49-F238E27FC236}">
                <a16:creationId xmlns:a16="http://schemas.microsoft.com/office/drawing/2014/main" id="{7E7F92F8-44E9-2FAF-F6CA-5CC46F842F6A}"/>
              </a:ext>
            </a:extLst>
          </p:cNvPr>
          <p:cNvSpPr txBox="1"/>
          <p:nvPr/>
        </p:nvSpPr>
        <p:spPr>
          <a:xfrm>
            <a:off x="8991600" y="3472602"/>
            <a:ext cx="8808720" cy="2862282"/>
          </a:xfrm>
          <a:prstGeom prst="rect">
            <a:avLst/>
          </a:prstGeom>
          <a:noFill/>
          <a:ln>
            <a:noFill/>
          </a:ln>
        </p:spPr>
        <p:txBody>
          <a:bodyPr spcFirstLastPara="1" wrap="square" lIns="91425" tIns="45700" rIns="91425" bIns="45700" anchor="t" anchorCtr="0">
            <a:spAutoFit/>
          </a:bodyPr>
          <a:lstStyle/>
          <a:p>
            <a:pPr>
              <a:lnSpc>
                <a:spcPct val="250000"/>
              </a:lnSpc>
            </a:pPr>
            <a:r>
              <a:rPr lang="en-US" sz="1800" dirty="0">
                <a:solidFill>
                  <a:srgbClr val="FFC000"/>
                </a:solidFill>
              </a:rPr>
              <a:t>Explanation: This query retrieves the names of products along with their corresponding suppliers and current inventory levels. It uses multiple </a:t>
            </a:r>
            <a:r>
              <a:rPr lang="en-US" sz="1800" dirty="0">
                <a:solidFill>
                  <a:srgbClr val="FFC000"/>
                </a:solidFill>
                <a:latin typeface="Consolas"/>
              </a:rPr>
              <a:t>JOIN</a:t>
            </a:r>
            <a:r>
              <a:rPr lang="en-US" sz="1800" dirty="0">
                <a:solidFill>
                  <a:srgbClr val="FFC000"/>
                </a:solidFill>
              </a:rPr>
              <a:t> statements to connect the Products, Suppliers, and </a:t>
            </a:r>
            <a:r>
              <a:rPr lang="en-US" sz="1800" err="1">
                <a:solidFill>
                  <a:srgbClr val="FFC000"/>
                </a:solidFill>
              </a:rPr>
              <a:t>InventoryLevels</a:t>
            </a:r>
            <a:r>
              <a:rPr lang="en-US" sz="1800" dirty="0">
                <a:solidFill>
                  <a:srgbClr val="FFC000"/>
                </a:solidFill>
              </a:rPr>
              <a:t> tables, providing a comprehensive view of each product's supplier and stock status.</a:t>
            </a:r>
          </a:p>
        </p:txBody>
      </p:sp>
    </p:spTree>
    <p:extLst>
      <p:ext uri="{BB962C8B-B14F-4D97-AF65-F5344CB8AC3E}">
        <p14:creationId xmlns:p14="http://schemas.microsoft.com/office/powerpoint/2010/main" val="1899021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1154162"/>
          </a:xfrm>
          <a:prstGeom prst="rect">
            <a:avLst/>
          </a:prstGeom>
          <a:noFill/>
          <a:ln>
            <a:noFill/>
          </a:ln>
        </p:spPr>
        <p:txBody>
          <a:bodyPr spcFirstLastPara="1" wrap="square" lIns="0" tIns="0" rIns="0" bIns="0" anchor="t" anchorCtr="0">
            <a:spAutoFit/>
          </a:bodyPr>
          <a:lstStyle/>
          <a:p>
            <a:pPr>
              <a:lnSpc>
                <a:spcPct val="120006"/>
              </a:lnSpc>
            </a:pPr>
            <a:r>
              <a:rPr lang="en-US" sz="6250" dirty="0">
                <a:solidFill>
                  <a:srgbClr val="FFFFFF"/>
                </a:solidFill>
              </a:rPr>
              <a:t>Query 2</a:t>
            </a: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sp>
        <p:nvSpPr>
          <p:cNvPr id="8" name="Google Shape;326;p21">
            <a:extLst>
              <a:ext uri="{FF2B5EF4-FFF2-40B4-BE49-F238E27FC236}">
                <a16:creationId xmlns:a16="http://schemas.microsoft.com/office/drawing/2014/main" id="{7E7F92F8-44E9-2FAF-F6CA-5CC46F842F6A}"/>
              </a:ext>
            </a:extLst>
          </p:cNvPr>
          <p:cNvSpPr txBox="1"/>
          <p:nvPr/>
        </p:nvSpPr>
        <p:spPr>
          <a:xfrm>
            <a:off x="8991600" y="3472602"/>
            <a:ext cx="8808720" cy="3554779"/>
          </a:xfrm>
          <a:prstGeom prst="rect">
            <a:avLst/>
          </a:prstGeom>
          <a:noFill/>
          <a:ln>
            <a:noFill/>
          </a:ln>
        </p:spPr>
        <p:txBody>
          <a:bodyPr spcFirstLastPara="1" wrap="square" lIns="91425" tIns="45700" rIns="91425" bIns="45700" anchor="t" anchorCtr="0">
            <a:spAutoFit/>
          </a:bodyPr>
          <a:lstStyle/>
          <a:p>
            <a:pPr>
              <a:lnSpc>
                <a:spcPct val="250000"/>
              </a:lnSpc>
            </a:pPr>
            <a:r>
              <a:rPr lang="en-US" sz="1800" b="1" dirty="0">
                <a:solidFill>
                  <a:srgbClr val="FFC000"/>
                </a:solidFill>
              </a:rPr>
              <a:t>Explanation: This query identifies the top five best-selling products by summing the </a:t>
            </a:r>
            <a:r>
              <a:rPr lang="en-US" sz="1800" b="1" err="1">
                <a:solidFill>
                  <a:srgbClr val="FFC000"/>
                </a:solidFill>
              </a:rPr>
              <a:t>QuantitySold</a:t>
            </a:r>
            <a:r>
              <a:rPr lang="en-US" sz="1800" b="1" dirty="0">
                <a:solidFill>
                  <a:srgbClr val="FFC000"/>
                </a:solidFill>
              </a:rPr>
              <a:t> from the Sales table. The results are grouped by product name and ordered in descending order based on the total sold, ensuring that only the top five products are displayed.</a:t>
            </a:r>
            <a:endParaRPr lang="en-US" b="1"/>
          </a:p>
          <a:p>
            <a:pPr>
              <a:lnSpc>
                <a:spcPct val="250000"/>
              </a:lnSpc>
            </a:pPr>
            <a:endParaRPr lang="en-US" sz="1800" b="1" dirty="0">
              <a:solidFill>
                <a:srgbClr val="FFC000"/>
              </a:solidFill>
            </a:endParaRPr>
          </a:p>
        </p:txBody>
      </p:sp>
      <p:pic>
        <p:nvPicPr>
          <p:cNvPr id="2" name="Picture 1" descr="A computer screen shot of a program&#10;&#10;Description automatically generated">
            <a:extLst>
              <a:ext uri="{FF2B5EF4-FFF2-40B4-BE49-F238E27FC236}">
                <a16:creationId xmlns:a16="http://schemas.microsoft.com/office/drawing/2014/main" id="{A65C74F1-C45D-9A95-CA02-28573EE178B3}"/>
              </a:ext>
            </a:extLst>
          </p:cNvPr>
          <p:cNvPicPr>
            <a:picLocks noChangeAspect="1"/>
          </p:cNvPicPr>
          <p:nvPr/>
        </p:nvPicPr>
        <p:blipFill>
          <a:blip r:embed="rId4"/>
          <a:stretch>
            <a:fillRect/>
          </a:stretch>
        </p:blipFill>
        <p:spPr>
          <a:xfrm>
            <a:off x="639127" y="3471863"/>
            <a:ext cx="8063865" cy="5050155"/>
          </a:xfrm>
          <a:prstGeom prst="rect">
            <a:avLst/>
          </a:prstGeom>
        </p:spPr>
      </p:pic>
    </p:spTree>
    <p:extLst>
      <p:ext uri="{BB962C8B-B14F-4D97-AF65-F5344CB8AC3E}">
        <p14:creationId xmlns:p14="http://schemas.microsoft.com/office/powerpoint/2010/main" val="2512422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1154162"/>
          </a:xfrm>
          <a:prstGeom prst="rect">
            <a:avLst/>
          </a:prstGeom>
          <a:noFill/>
          <a:ln>
            <a:noFill/>
          </a:ln>
        </p:spPr>
        <p:txBody>
          <a:bodyPr spcFirstLastPara="1" wrap="square" lIns="0" tIns="0" rIns="0" bIns="0" anchor="t" anchorCtr="0">
            <a:spAutoFit/>
          </a:bodyPr>
          <a:lstStyle/>
          <a:p>
            <a:pPr>
              <a:lnSpc>
                <a:spcPct val="120006"/>
              </a:lnSpc>
            </a:pPr>
            <a:r>
              <a:rPr lang="en-US" sz="6250" dirty="0">
                <a:solidFill>
                  <a:srgbClr val="FFFFFF"/>
                </a:solidFill>
              </a:rPr>
              <a:t>Query 3</a:t>
            </a: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pic>
        <p:nvPicPr>
          <p:cNvPr id="3" name="Picture 2" descr="A screen shot of a computer program&#10;&#10;Description automatically generated">
            <a:extLst>
              <a:ext uri="{FF2B5EF4-FFF2-40B4-BE49-F238E27FC236}">
                <a16:creationId xmlns:a16="http://schemas.microsoft.com/office/drawing/2014/main" id="{E4DB0C10-C8A3-D805-92D9-750396418622}"/>
              </a:ext>
            </a:extLst>
          </p:cNvPr>
          <p:cNvPicPr>
            <a:picLocks noChangeAspect="1"/>
          </p:cNvPicPr>
          <p:nvPr/>
        </p:nvPicPr>
        <p:blipFill>
          <a:blip r:embed="rId4"/>
          <a:stretch>
            <a:fillRect/>
          </a:stretch>
        </p:blipFill>
        <p:spPr>
          <a:xfrm>
            <a:off x="426720" y="3474720"/>
            <a:ext cx="8564880" cy="5029200"/>
          </a:xfrm>
          <a:prstGeom prst="rect">
            <a:avLst/>
          </a:prstGeom>
        </p:spPr>
      </p:pic>
      <p:sp>
        <p:nvSpPr>
          <p:cNvPr id="8" name="Google Shape;326;p21">
            <a:extLst>
              <a:ext uri="{FF2B5EF4-FFF2-40B4-BE49-F238E27FC236}">
                <a16:creationId xmlns:a16="http://schemas.microsoft.com/office/drawing/2014/main" id="{7E7F92F8-44E9-2FAF-F6CA-5CC46F842F6A}"/>
              </a:ext>
            </a:extLst>
          </p:cNvPr>
          <p:cNvSpPr txBox="1"/>
          <p:nvPr/>
        </p:nvSpPr>
        <p:spPr>
          <a:xfrm>
            <a:off x="8991600" y="3472602"/>
            <a:ext cx="8808720" cy="2862282"/>
          </a:xfrm>
          <a:prstGeom prst="rect">
            <a:avLst/>
          </a:prstGeom>
          <a:noFill/>
          <a:ln>
            <a:noFill/>
          </a:ln>
        </p:spPr>
        <p:txBody>
          <a:bodyPr spcFirstLastPara="1" wrap="square" lIns="91425" tIns="45700" rIns="91425" bIns="45700" anchor="t" anchorCtr="0">
            <a:spAutoFit/>
          </a:bodyPr>
          <a:lstStyle/>
          <a:p>
            <a:pPr>
              <a:lnSpc>
                <a:spcPct val="250000"/>
              </a:lnSpc>
            </a:pPr>
            <a:r>
              <a:rPr lang="en-US" sz="1800" b="1" dirty="0">
                <a:solidFill>
                  <a:srgbClr val="FFC000"/>
                </a:solidFill>
              </a:rPr>
              <a:t>Explanation: This query provides an overview of sales per supplier, showing the number of products supplied and total revenue generated from those products. It uses JOIN to link the Suppliers, Products, and Sales tables, grouping by supplier name to summarize their contributions to sales.</a:t>
            </a:r>
            <a:endParaRPr lang="en-US" b="1"/>
          </a:p>
        </p:txBody>
      </p:sp>
      <p:pic>
        <p:nvPicPr>
          <p:cNvPr id="2" name="Picture 1" descr="A computer screen shot of a code&#10;&#10;Description automatically generated">
            <a:extLst>
              <a:ext uri="{FF2B5EF4-FFF2-40B4-BE49-F238E27FC236}">
                <a16:creationId xmlns:a16="http://schemas.microsoft.com/office/drawing/2014/main" id="{DA2EB7D1-056D-3451-DE26-C4B3BCB1068D}"/>
              </a:ext>
            </a:extLst>
          </p:cNvPr>
          <p:cNvPicPr>
            <a:picLocks noChangeAspect="1"/>
          </p:cNvPicPr>
          <p:nvPr/>
        </p:nvPicPr>
        <p:blipFill>
          <a:blip r:embed="rId5"/>
          <a:stretch>
            <a:fillRect/>
          </a:stretch>
        </p:blipFill>
        <p:spPr>
          <a:xfrm>
            <a:off x="421958" y="3478530"/>
            <a:ext cx="8574405" cy="5234940"/>
          </a:xfrm>
          <a:prstGeom prst="rect">
            <a:avLst/>
          </a:prstGeom>
        </p:spPr>
      </p:pic>
    </p:spTree>
    <p:extLst>
      <p:ext uri="{BB962C8B-B14F-4D97-AF65-F5344CB8AC3E}">
        <p14:creationId xmlns:p14="http://schemas.microsoft.com/office/powerpoint/2010/main" val="2178119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1154162"/>
          </a:xfrm>
          <a:prstGeom prst="rect">
            <a:avLst/>
          </a:prstGeom>
          <a:noFill/>
          <a:ln>
            <a:noFill/>
          </a:ln>
        </p:spPr>
        <p:txBody>
          <a:bodyPr spcFirstLastPara="1" wrap="square" lIns="0" tIns="0" rIns="0" bIns="0" anchor="t" anchorCtr="0">
            <a:spAutoFit/>
          </a:bodyPr>
          <a:lstStyle/>
          <a:p>
            <a:pPr>
              <a:lnSpc>
                <a:spcPct val="120006"/>
              </a:lnSpc>
            </a:pPr>
            <a:r>
              <a:rPr lang="en-US" sz="6250" dirty="0">
                <a:solidFill>
                  <a:srgbClr val="FFFFFF"/>
                </a:solidFill>
              </a:rPr>
              <a:t>Query 4</a:t>
            </a: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sp>
        <p:nvSpPr>
          <p:cNvPr id="8" name="Google Shape;326;p21">
            <a:extLst>
              <a:ext uri="{FF2B5EF4-FFF2-40B4-BE49-F238E27FC236}">
                <a16:creationId xmlns:a16="http://schemas.microsoft.com/office/drawing/2014/main" id="{7E7F92F8-44E9-2FAF-F6CA-5CC46F842F6A}"/>
              </a:ext>
            </a:extLst>
          </p:cNvPr>
          <p:cNvSpPr txBox="1"/>
          <p:nvPr/>
        </p:nvSpPr>
        <p:spPr>
          <a:xfrm>
            <a:off x="8976360" y="3487842"/>
            <a:ext cx="8823960" cy="2215951"/>
          </a:xfrm>
          <a:prstGeom prst="rect">
            <a:avLst/>
          </a:prstGeom>
          <a:noFill/>
          <a:ln>
            <a:noFill/>
          </a:ln>
        </p:spPr>
        <p:txBody>
          <a:bodyPr spcFirstLastPara="1" wrap="square" lIns="91425" tIns="45700" rIns="91425" bIns="45700" anchor="t" anchorCtr="0">
            <a:spAutoFit/>
          </a:bodyPr>
          <a:lstStyle/>
          <a:p>
            <a:r>
              <a:rPr lang="en-US" sz="2400" b="1" dirty="0">
                <a:solidFill>
                  <a:srgbClr val="FFC000"/>
                </a:solidFill>
              </a:rPr>
              <a:t>Explanation: This query identifies suppliers and their products that have stock levels below a specified threshold (in this case, less than 10). It joins the Suppliers, Products, and </a:t>
            </a:r>
            <a:r>
              <a:rPr lang="en-US" sz="2400" b="1" err="1">
                <a:solidFill>
                  <a:srgbClr val="FFC000"/>
                </a:solidFill>
              </a:rPr>
              <a:t>InventoryLevels</a:t>
            </a:r>
            <a:r>
              <a:rPr lang="en-US" sz="2400" b="1" dirty="0">
                <a:solidFill>
                  <a:srgbClr val="FFC000"/>
                </a:solidFill>
              </a:rPr>
              <a:t> tables to provide a clear view of which suppliers are associated with low-stock products.</a:t>
            </a:r>
          </a:p>
          <a:p>
            <a:pPr marL="285750" indent="-285750">
              <a:buChar char="•"/>
            </a:pPr>
            <a:endParaRPr lang="en-US" sz="1800" b="1" dirty="0">
              <a:solidFill>
                <a:srgbClr val="FFC000"/>
              </a:solidFill>
            </a:endParaRPr>
          </a:p>
        </p:txBody>
      </p:sp>
      <p:pic>
        <p:nvPicPr>
          <p:cNvPr id="6" name="Picture 5" descr="A screen shot of a computer program&#10;&#10;Description automatically generated">
            <a:extLst>
              <a:ext uri="{FF2B5EF4-FFF2-40B4-BE49-F238E27FC236}">
                <a16:creationId xmlns:a16="http://schemas.microsoft.com/office/drawing/2014/main" id="{30CDBF5D-C8C8-DB94-EA8E-73FC366E5DEC}"/>
              </a:ext>
            </a:extLst>
          </p:cNvPr>
          <p:cNvPicPr>
            <a:picLocks noChangeAspect="1"/>
          </p:cNvPicPr>
          <p:nvPr/>
        </p:nvPicPr>
        <p:blipFill>
          <a:blip r:embed="rId4"/>
          <a:stretch>
            <a:fillRect/>
          </a:stretch>
        </p:blipFill>
        <p:spPr>
          <a:xfrm>
            <a:off x="324803" y="3495675"/>
            <a:ext cx="8646795" cy="4987290"/>
          </a:xfrm>
          <a:prstGeom prst="rect">
            <a:avLst/>
          </a:prstGeom>
        </p:spPr>
      </p:pic>
    </p:spTree>
    <p:extLst>
      <p:ext uri="{BB962C8B-B14F-4D97-AF65-F5344CB8AC3E}">
        <p14:creationId xmlns:p14="http://schemas.microsoft.com/office/powerpoint/2010/main" val="1643430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1154162"/>
          </a:xfrm>
          <a:prstGeom prst="rect">
            <a:avLst/>
          </a:prstGeom>
          <a:noFill/>
          <a:ln>
            <a:noFill/>
          </a:ln>
        </p:spPr>
        <p:txBody>
          <a:bodyPr spcFirstLastPara="1" wrap="square" lIns="0" tIns="0" rIns="0" bIns="0" anchor="t" anchorCtr="0">
            <a:spAutoFit/>
          </a:bodyPr>
          <a:lstStyle/>
          <a:p>
            <a:pPr>
              <a:lnSpc>
                <a:spcPct val="120006"/>
              </a:lnSpc>
            </a:pPr>
            <a:r>
              <a:rPr lang="en-US" sz="6250" dirty="0">
                <a:solidFill>
                  <a:srgbClr val="FFFFFF"/>
                </a:solidFill>
              </a:rPr>
              <a:t>Query 5</a:t>
            </a: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sp>
        <p:nvSpPr>
          <p:cNvPr id="8" name="Google Shape;326;p21">
            <a:extLst>
              <a:ext uri="{FF2B5EF4-FFF2-40B4-BE49-F238E27FC236}">
                <a16:creationId xmlns:a16="http://schemas.microsoft.com/office/drawing/2014/main" id="{7E7F92F8-44E9-2FAF-F6CA-5CC46F842F6A}"/>
              </a:ext>
            </a:extLst>
          </p:cNvPr>
          <p:cNvSpPr txBox="1"/>
          <p:nvPr/>
        </p:nvSpPr>
        <p:spPr>
          <a:xfrm>
            <a:off x="8991600" y="3472602"/>
            <a:ext cx="8808720" cy="2862282"/>
          </a:xfrm>
          <a:prstGeom prst="rect">
            <a:avLst/>
          </a:prstGeom>
          <a:noFill/>
          <a:ln>
            <a:noFill/>
          </a:ln>
        </p:spPr>
        <p:txBody>
          <a:bodyPr spcFirstLastPara="1" wrap="square" lIns="91425" tIns="45700" rIns="91425" bIns="45700" anchor="t" anchorCtr="0">
            <a:spAutoFit/>
          </a:bodyPr>
          <a:lstStyle/>
          <a:p>
            <a:pPr>
              <a:lnSpc>
                <a:spcPct val="250000"/>
              </a:lnSpc>
            </a:pPr>
            <a:r>
              <a:rPr lang="en-US" sz="1800" b="1" dirty="0">
                <a:solidFill>
                  <a:srgbClr val="FFC000"/>
                </a:solidFill>
              </a:rPr>
              <a:t>Explanation: This query identifies products that have never been sold by performing a </a:t>
            </a:r>
            <a:r>
              <a:rPr lang="en-US" sz="1800" b="1" dirty="0">
                <a:solidFill>
                  <a:srgbClr val="FFC000"/>
                </a:solidFill>
                <a:latin typeface="Consolas"/>
              </a:rPr>
              <a:t>LEFT JOIN</a:t>
            </a:r>
            <a:r>
              <a:rPr lang="en-US" sz="1800" b="1" dirty="0">
                <a:solidFill>
                  <a:srgbClr val="FFC000"/>
                </a:solidFill>
              </a:rPr>
              <a:t> between the Products and Sales tables. It selects product names where the </a:t>
            </a:r>
            <a:r>
              <a:rPr lang="en-US" sz="1800" b="1" err="1">
                <a:solidFill>
                  <a:srgbClr val="FFC000"/>
                </a:solidFill>
                <a:latin typeface="Consolas"/>
              </a:rPr>
              <a:t>ProductID</a:t>
            </a:r>
            <a:r>
              <a:rPr lang="en-US" sz="1800" b="1" dirty="0">
                <a:solidFill>
                  <a:srgbClr val="FFC000"/>
                </a:solidFill>
              </a:rPr>
              <a:t> in the Sales table is </a:t>
            </a:r>
            <a:r>
              <a:rPr lang="en-US" sz="1800" b="1" dirty="0">
                <a:solidFill>
                  <a:srgbClr val="FFC000"/>
                </a:solidFill>
                <a:latin typeface="Consolas"/>
              </a:rPr>
              <a:t>NULL</a:t>
            </a:r>
            <a:r>
              <a:rPr lang="en-US" sz="1800" b="1" dirty="0">
                <a:solidFill>
                  <a:srgbClr val="FFC000"/>
                </a:solidFill>
              </a:rPr>
              <a:t>, indicating that there are no sales records for those products.</a:t>
            </a:r>
            <a:endParaRPr lang="en-US" b="1" dirty="0"/>
          </a:p>
        </p:txBody>
      </p:sp>
      <p:pic>
        <p:nvPicPr>
          <p:cNvPr id="5" name="Picture 4" descr="A computer screen shot of text&#10;&#10;Description automatically generated">
            <a:extLst>
              <a:ext uri="{FF2B5EF4-FFF2-40B4-BE49-F238E27FC236}">
                <a16:creationId xmlns:a16="http://schemas.microsoft.com/office/drawing/2014/main" id="{CD3FAD78-D643-76A2-0C43-58A3E82B6BD3}"/>
              </a:ext>
            </a:extLst>
          </p:cNvPr>
          <p:cNvPicPr>
            <a:picLocks noChangeAspect="1"/>
          </p:cNvPicPr>
          <p:nvPr/>
        </p:nvPicPr>
        <p:blipFill>
          <a:blip r:embed="rId4"/>
          <a:stretch>
            <a:fillRect/>
          </a:stretch>
        </p:blipFill>
        <p:spPr>
          <a:xfrm>
            <a:off x="428625" y="3471863"/>
            <a:ext cx="8545830" cy="4653915"/>
          </a:xfrm>
          <a:prstGeom prst="rect">
            <a:avLst/>
          </a:prstGeom>
        </p:spPr>
      </p:pic>
    </p:spTree>
    <p:extLst>
      <p:ext uri="{BB962C8B-B14F-4D97-AF65-F5344CB8AC3E}">
        <p14:creationId xmlns:p14="http://schemas.microsoft.com/office/powerpoint/2010/main" val="3061480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1154162"/>
          </a:xfrm>
          <a:prstGeom prst="rect">
            <a:avLst/>
          </a:prstGeom>
          <a:noFill/>
          <a:ln>
            <a:noFill/>
          </a:ln>
        </p:spPr>
        <p:txBody>
          <a:bodyPr spcFirstLastPara="1" wrap="square" lIns="0" tIns="0" rIns="0" bIns="0" anchor="t" anchorCtr="0">
            <a:spAutoFit/>
          </a:bodyPr>
          <a:lstStyle/>
          <a:p>
            <a:pPr>
              <a:lnSpc>
                <a:spcPct val="120006"/>
              </a:lnSpc>
            </a:pPr>
            <a:r>
              <a:rPr lang="en-US" sz="6250" dirty="0">
                <a:solidFill>
                  <a:srgbClr val="FFFFFF"/>
                </a:solidFill>
              </a:rPr>
              <a:t>Query 6</a:t>
            </a: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sp>
        <p:nvSpPr>
          <p:cNvPr id="8" name="Google Shape;326;p21">
            <a:extLst>
              <a:ext uri="{FF2B5EF4-FFF2-40B4-BE49-F238E27FC236}">
                <a16:creationId xmlns:a16="http://schemas.microsoft.com/office/drawing/2014/main" id="{7E7F92F8-44E9-2FAF-F6CA-5CC46F842F6A}"/>
              </a:ext>
            </a:extLst>
          </p:cNvPr>
          <p:cNvSpPr txBox="1"/>
          <p:nvPr/>
        </p:nvSpPr>
        <p:spPr>
          <a:xfrm>
            <a:off x="8991600" y="3472602"/>
            <a:ext cx="8808720" cy="2862282"/>
          </a:xfrm>
          <a:prstGeom prst="rect">
            <a:avLst/>
          </a:prstGeom>
          <a:noFill/>
          <a:ln>
            <a:noFill/>
          </a:ln>
        </p:spPr>
        <p:txBody>
          <a:bodyPr spcFirstLastPara="1" wrap="square" lIns="91425" tIns="45700" rIns="91425" bIns="45700" anchor="t" anchorCtr="0">
            <a:spAutoFit/>
          </a:bodyPr>
          <a:lstStyle/>
          <a:p>
            <a:pPr>
              <a:lnSpc>
                <a:spcPct val="250000"/>
              </a:lnSpc>
            </a:pPr>
            <a:r>
              <a:rPr lang="en-US" sz="1800" b="1" dirty="0">
                <a:solidFill>
                  <a:srgbClr val="FFC000"/>
                </a:solidFill>
              </a:rPr>
              <a:t>Explanation: This query calculates the total revenue generated each month from sales. It formats the sale date to extract the year and month, groups the results by month, and sums the </a:t>
            </a:r>
            <a:r>
              <a:rPr lang="en-US" sz="1800" b="1" err="1">
                <a:solidFill>
                  <a:srgbClr val="FFC000"/>
                </a:solidFill>
              </a:rPr>
              <a:t>TotalAmount</a:t>
            </a:r>
            <a:r>
              <a:rPr lang="en-US" sz="1800" b="1" dirty="0">
                <a:solidFill>
                  <a:srgbClr val="FFC000"/>
                </a:solidFill>
              </a:rPr>
              <a:t> for each month, providing a timeline of revenue performance.</a:t>
            </a:r>
            <a:endParaRPr lang="en-US" dirty="0"/>
          </a:p>
        </p:txBody>
      </p:sp>
      <p:pic>
        <p:nvPicPr>
          <p:cNvPr id="2" name="Picture 1" descr="A computer screen shot of a black background&#10;&#10;Description automatically generated">
            <a:extLst>
              <a:ext uri="{FF2B5EF4-FFF2-40B4-BE49-F238E27FC236}">
                <a16:creationId xmlns:a16="http://schemas.microsoft.com/office/drawing/2014/main" id="{C2779977-A994-6A38-595D-501E958CAAFA}"/>
              </a:ext>
            </a:extLst>
          </p:cNvPr>
          <p:cNvPicPr>
            <a:picLocks noChangeAspect="1"/>
          </p:cNvPicPr>
          <p:nvPr/>
        </p:nvPicPr>
        <p:blipFill>
          <a:blip r:embed="rId4"/>
          <a:stretch>
            <a:fillRect/>
          </a:stretch>
        </p:blipFill>
        <p:spPr>
          <a:xfrm>
            <a:off x="431483" y="3468053"/>
            <a:ext cx="8540115" cy="4158615"/>
          </a:xfrm>
          <a:prstGeom prst="rect">
            <a:avLst/>
          </a:prstGeom>
        </p:spPr>
      </p:pic>
    </p:spTree>
    <p:extLst>
      <p:ext uri="{BB962C8B-B14F-4D97-AF65-F5344CB8AC3E}">
        <p14:creationId xmlns:p14="http://schemas.microsoft.com/office/powerpoint/2010/main" val="2767173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1154162"/>
          </a:xfrm>
          <a:prstGeom prst="rect">
            <a:avLst/>
          </a:prstGeom>
          <a:noFill/>
          <a:ln>
            <a:noFill/>
          </a:ln>
        </p:spPr>
        <p:txBody>
          <a:bodyPr spcFirstLastPara="1" wrap="square" lIns="0" tIns="0" rIns="0" bIns="0" anchor="t" anchorCtr="0">
            <a:spAutoFit/>
          </a:bodyPr>
          <a:lstStyle/>
          <a:p>
            <a:pPr>
              <a:lnSpc>
                <a:spcPct val="120006"/>
              </a:lnSpc>
            </a:pPr>
            <a:r>
              <a:rPr lang="en-US" sz="6250" dirty="0">
                <a:solidFill>
                  <a:srgbClr val="FFFFFF"/>
                </a:solidFill>
              </a:rPr>
              <a:t>Query 7</a:t>
            </a: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sp>
        <p:nvSpPr>
          <p:cNvPr id="8" name="Google Shape;326;p21">
            <a:extLst>
              <a:ext uri="{FF2B5EF4-FFF2-40B4-BE49-F238E27FC236}">
                <a16:creationId xmlns:a16="http://schemas.microsoft.com/office/drawing/2014/main" id="{7E7F92F8-44E9-2FAF-F6CA-5CC46F842F6A}"/>
              </a:ext>
            </a:extLst>
          </p:cNvPr>
          <p:cNvSpPr txBox="1"/>
          <p:nvPr/>
        </p:nvSpPr>
        <p:spPr>
          <a:xfrm>
            <a:off x="8702040" y="3487842"/>
            <a:ext cx="8808720" cy="3554779"/>
          </a:xfrm>
          <a:prstGeom prst="rect">
            <a:avLst/>
          </a:prstGeom>
          <a:noFill/>
          <a:ln>
            <a:noFill/>
          </a:ln>
        </p:spPr>
        <p:txBody>
          <a:bodyPr spcFirstLastPara="1" wrap="square" lIns="91425" tIns="45700" rIns="91425" bIns="45700" anchor="t" anchorCtr="0">
            <a:spAutoFit/>
          </a:bodyPr>
          <a:lstStyle/>
          <a:p>
            <a:pPr>
              <a:lnSpc>
                <a:spcPct val="250000"/>
              </a:lnSpc>
            </a:pPr>
            <a:r>
              <a:rPr lang="en-US" sz="1800" b="1" dirty="0">
                <a:solidFill>
                  <a:srgbClr val="FFC000"/>
                </a:solidFill>
              </a:rPr>
              <a:t>Explanation: This query analyzes the sales performance by product category. It counts the total number of sales and calculates the total revenue for each category. The results are grouped by the Category from the Products table and ordered by total revenue in descending order, allowing you to identify which categories are performing best.</a:t>
            </a:r>
            <a:endParaRPr lang="en-US" b="1"/>
          </a:p>
        </p:txBody>
      </p:sp>
      <p:pic>
        <p:nvPicPr>
          <p:cNvPr id="3" name="Picture 2" descr="A screen shot of a computer&#10;&#10;Description automatically generated">
            <a:extLst>
              <a:ext uri="{FF2B5EF4-FFF2-40B4-BE49-F238E27FC236}">
                <a16:creationId xmlns:a16="http://schemas.microsoft.com/office/drawing/2014/main" id="{241B3B5B-2BD6-3150-7CCE-AC2882CF92B8}"/>
              </a:ext>
            </a:extLst>
          </p:cNvPr>
          <p:cNvPicPr>
            <a:picLocks noChangeAspect="1"/>
          </p:cNvPicPr>
          <p:nvPr/>
        </p:nvPicPr>
        <p:blipFill>
          <a:blip r:embed="rId4"/>
          <a:stretch>
            <a:fillRect/>
          </a:stretch>
        </p:blipFill>
        <p:spPr>
          <a:xfrm>
            <a:off x="645907" y="3487103"/>
            <a:ext cx="7696200" cy="5766435"/>
          </a:xfrm>
          <a:prstGeom prst="rect">
            <a:avLst/>
          </a:prstGeom>
        </p:spPr>
      </p:pic>
    </p:spTree>
    <p:extLst>
      <p:ext uri="{BB962C8B-B14F-4D97-AF65-F5344CB8AC3E}">
        <p14:creationId xmlns:p14="http://schemas.microsoft.com/office/powerpoint/2010/main" val="1542510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962443"/>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6268">
                <a:solidFill>
                  <a:srgbClr val="FFFFFF"/>
                </a:solidFill>
                <a:latin typeface="Arial"/>
                <a:ea typeface="Arial"/>
                <a:cs typeface="Arial"/>
                <a:sym typeface="Arial"/>
              </a:rPr>
              <a:t>Data Warehouse Design</a:t>
            </a:r>
            <a:endParaRP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sp>
        <p:nvSpPr>
          <p:cNvPr id="326" name="Google Shape;326;p21"/>
          <p:cNvSpPr txBox="1"/>
          <p:nvPr/>
        </p:nvSpPr>
        <p:spPr>
          <a:xfrm>
            <a:off x="3581400" y="3076362"/>
            <a:ext cx="13258800" cy="6063198"/>
          </a:xfrm>
          <a:prstGeom prst="rect">
            <a:avLst/>
          </a:prstGeom>
          <a:noFill/>
          <a:ln>
            <a:noFill/>
          </a:ln>
        </p:spPr>
        <p:txBody>
          <a:bodyPr spcFirstLastPara="1" wrap="square" lIns="91425" tIns="45700" rIns="91425" bIns="45700" anchor="t" anchorCtr="0">
            <a:spAutoFit/>
          </a:bodyPr>
          <a:lstStyle/>
          <a:p>
            <a:pPr marL="0" marR="0" lvl="0" indent="0" algn="l" rtl="0">
              <a:lnSpc>
                <a:spcPct val="250000"/>
              </a:lnSpc>
              <a:spcBef>
                <a:spcPts val="0"/>
              </a:spcBef>
              <a:spcAft>
                <a:spcPts val="0"/>
              </a:spcAft>
              <a:buNone/>
            </a:pPr>
            <a:r>
              <a:rPr lang="en-US" sz="3200">
                <a:solidFill>
                  <a:schemeClr val="lt1"/>
                </a:solidFill>
                <a:latin typeface="Arial"/>
                <a:ea typeface="Arial"/>
                <a:cs typeface="Arial"/>
                <a:sym typeface="Arial"/>
              </a:rPr>
              <a:t>Tables Created:</a:t>
            </a:r>
            <a:endParaRPr/>
          </a:p>
          <a:p>
            <a:pPr marL="285750" marR="0" lvl="0" indent="-285750" algn="l" rtl="0">
              <a:lnSpc>
                <a:spcPct val="250000"/>
              </a:lnSpc>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FactSales</a:t>
            </a:r>
            <a:endParaRPr sz="3200">
              <a:solidFill>
                <a:schemeClr val="lt1"/>
              </a:solidFill>
              <a:latin typeface="Arial"/>
              <a:ea typeface="Arial"/>
              <a:cs typeface="Arial"/>
              <a:sym typeface="Arial"/>
            </a:endParaRPr>
          </a:p>
          <a:p>
            <a:pPr marL="285750" marR="0" lvl="0" indent="-285750" algn="l" rtl="0">
              <a:lnSpc>
                <a:spcPct val="250000"/>
              </a:lnSpc>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DimProducts</a:t>
            </a:r>
            <a:endParaRPr sz="3200">
              <a:solidFill>
                <a:schemeClr val="lt1"/>
              </a:solidFill>
              <a:latin typeface="Arial"/>
              <a:ea typeface="Arial"/>
              <a:cs typeface="Arial"/>
              <a:sym typeface="Arial"/>
            </a:endParaRPr>
          </a:p>
          <a:p>
            <a:pPr marL="285750" marR="0" lvl="0" indent="-285750" algn="l" rtl="0">
              <a:lnSpc>
                <a:spcPct val="250000"/>
              </a:lnSpc>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DimSuppliers</a:t>
            </a:r>
            <a:endParaRPr sz="3200">
              <a:solidFill>
                <a:schemeClr val="lt1"/>
              </a:solidFill>
              <a:latin typeface="Arial"/>
              <a:ea typeface="Arial"/>
              <a:cs typeface="Arial"/>
              <a:sym typeface="Arial"/>
            </a:endParaRPr>
          </a:p>
          <a:p>
            <a:pPr marL="285750" marR="0" lvl="0" indent="-285750" algn="l" rtl="0">
              <a:lnSpc>
                <a:spcPct val="250000"/>
              </a:lnSpc>
              <a:spcBef>
                <a:spcPts val="0"/>
              </a:spcBef>
              <a:spcAft>
                <a:spcPts val="0"/>
              </a:spcAft>
              <a:buClr>
                <a:schemeClr val="lt1"/>
              </a:buClr>
              <a:buSzPts val="3200"/>
              <a:buFont typeface="Arial"/>
              <a:buChar char="•"/>
            </a:pPr>
            <a:r>
              <a:rPr lang="en-US" sz="3200">
                <a:solidFill>
                  <a:schemeClr val="lt1"/>
                </a:solidFill>
                <a:latin typeface="Arial"/>
                <a:ea typeface="Arial"/>
                <a:cs typeface="Arial"/>
                <a:sym typeface="Arial"/>
              </a:rPr>
              <a:t>DimInventoryLevel</a:t>
            </a:r>
            <a:endParaRPr sz="3200">
              <a:solidFill>
                <a:schemeClr val="lt1"/>
              </a:solidFill>
              <a:latin typeface="Arial"/>
              <a:ea typeface="Arial"/>
              <a:cs typeface="Arial"/>
              <a:sym typeface="Arial"/>
            </a:endParaRPr>
          </a:p>
        </p:txBody>
      </p:sp>
    </p:spTree>
    <p:extLst>
      <p:ext uri="{BB962C8B-B14F-4D97-AF65-F5344CB8AC3E}">
        <p14:creationId xmlns:p14="http://schemas.microsoft.com/office/powerpoint/2010/main" val="99148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962443"/>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6268">
                <a:solidFill>
                  <a:srgbClr val="FFFFFF"/>
                </a:solidFill>
                <a:latin typeface="Arial"/>
                <a:ea typeface="Arial"/>
                <a:cs typeface="Arial"/>
                <a:sym typeface="Arial"/>
              </a:rPr>
              <a:t>Data Warehouse Design</a:t>
            </a:r>
            <a:endParaRP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pic>
        <p:nvPicPr>
          <p:cNvPr id="2" name="Picture 1" descr="A computer screen shot of a code&#10;&#10;Description automatically generated">
            <a:extLst>
              <a:ext uri="{FF2B5EF4-FFF2-40B4-BE49-F238E27FC236}">
                <a16:creationId xmlns:a16="http://schemas.microsoft.com/office/drawing/2014/main" id="{E6C94AE1-11EE-0171-76F1-1B803ED3F8B6}"/>
              </a:ext>
            </a:extLst>
          </p:cNvPr>
          <p:cNvPicPr>
            <a:picLocks noChangeAspect="1"/>
          </p:cNvPicPr>
          <p:nvPr/>
        </p:nvPicPr>
        <p:blipFill>
          <a:blip r:embed="rId4"/>
          <a:stretch>
            <a:fillRect/>
          </a:stretch>
        </p:blipFill>
        <p:spPr>
          <a:xfrm>
            <a:off x="1400175" y="3123248"/>
            <a:ext cx="11189970" cy="5168265"/>
          </a:xfrm>
          <a:prstGeom prst="rect">
            <a:avLst/>
          </a:prstGeom>
        </p:spPr>
      </p:pic>
    </p:spTree>
    <p:extLst>
      <p:ext uri="{BB962C8B-B14F-4D97-AF65-F5344CB8AC3E}">
        <p14:creationId xmlns:p14="http://schemas.microsoft.com/office/powerpoint/2010/main" val="1578081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962443"/>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6268">
                <a:solidFill>
                  <a:srgbClr val="FFFFFF"/>
                </a:solidFill>
                <a:latin typeface="Arial"/>
                <a:ea typeface="Arial"/>
                <a:cs typeface="Arial"/>
                <a:sym typeface="Arial"/>
              </a:rPr>
              <a:t>Data Warehouse Design</a:t>
            </a:r>
            <a:endParaRP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pic>
        <p:nvPicPr>
          <p:cNvPr id="3" name="Picture 2" descr="A screen shot of a computer code&#10;&#10;Description automatically generated">
            <a:extLst>
              <a:ext uri="{FF2B5EF4-FFF2-40B4-BE49-F238E27FC236}">
                <a16:creationId xmlns:a16="http://schemas.microsoft.com/office/drawing/2014/main" id="{DCAD4678-C00A-1A6F-17D1-89039D53341F}"/>
              </a:ext>
            </a:extLst>
          </p:cNvPr>
          <p:cNvPicPr>
            <a:picLocks noChangeAspect="1"/>
          </p:cNvPicPr>
          <p:nvPr/>
        </p:nvPicPr>
        <p:blipFill>
          <a:blip r:embed="rId4"/>
          <a:stretch>
            <a:fillRect/>
          </a:stretch>
        </p:blipFill>
        <p:spPr>
          <a:xfrm>
            <a:off x="645795" y="3318510"/>
            <a:ext cx="13978890" cy="5524500"/>
          </a:xfrm>
          <a:prstGeom prst="rect">
            <a:avLst/>
          </a:prstGeom>
        </p:spPr>
      </p:pic>
    </p:spTree>
    <p:extLst>
      <p:ext uri="{BB962C8B-B14F-4D97-AF65-F5344CB8AC3E}">
        <p14:creationId xmlns:p14="http://schemas.microsoft.com/office/powerpoint/2010/main" val="3205903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96"/>
        <p:cNvGrpSpPr/>
        <p:nvPr/>
      </p:nvGrpSpPr>
      <p:grpSpPr>
        <a:xfrm>
          <a:off x="0" y="0"/>
          <a:ext cx="0" cy="0"/>
          <a:chOff x="0" y="0"/>
          <a:chExt cx="0" cy="0"/>
        </a:xfrm>
      </p:grpSpPr>
      <p:pic>
        <p:nvPicPr>
          <p:cNvPr id="97" name="Google Shape;97;p14" descr="Outline Formats: Step-by-Step Guide with Examples | Grammarly"/>
          <p:cNvPicPr preferRelativeResize="0"/>
          <p:nvPr/>
        </p:nvPicPr>
        <p:blipFill rotWithShape="1">
          <a:blip r:embed="rId3">
            <a:alphaModFix/>
          </a:blip>
          <a:srcRect/>
          <a:stretch/>
        </p:blipFill>
        <p:spPr>
          <a:xfrm>
            <a:off x="8331377" y="2668592"/>
            <a:ext cx="9723228" cy="5629817"/>
          </a:xfrm>
          <a:prstGeom prst="hexagon">
            <a:avLst>
              <a:gd name="adj" fmla="val 25000"/>
              <a:gd name="vf" fmla="val 115470"/>
            </a:avLst>
          </a:prstGeom>
          <a:noFill/>
          <a:ln w="76200" cap="flat" cmpd="sng">
            <a:solidFill>
              <a:srgbClr val="56AEFF"/>
            </a:solidFill>
            <a:prstDash val="solid"/>
            <a:round/>
            <a:headEnd type="none" w="sm" len="sm"/>
            <a:tailEnd type="none" w="sm" len="sm"/>
          </a:ln>
        </p:spPr>
      </p:pic>
      <p:grpSp>
        <p:nvGrpSpPr>
          <p:cNvPr id="98" name="Google Shape;98;p14"/>
          <p:cNvGrpSpPr/>
          <p:nvPr/>
        </p:nvGrpSpPr>
        <p:grpSpPr>
          <a:xfrm>
            <a:off x="2986667" y="2983770"/>
            <a:ext cx="2613061" cy="2373554"/>
            <a:chOff x="0" y="-38100"/>
            <a:chExt cx="991873" cy="900960"/>
          </a:xfrm>
        </p:grpSpPr>
        <p:sp>
          <p:nvSpPr>
            <p:cNvPr id="99" name="Google Shape;99;p14"/>
            <p:cNvSpPr/>
            <p:nvPr/>
          </p:nvSpPr>
          <p:spPr>
            <a:xfrm>
              <a:off x="0" y="0"/>
              <a:ext cx="991873" cy="862860"/>
            </a:xfrm>
            <a:custGeom>
              <a:avLst/>
              <a:gdLst/>
              <a:ahLst/>
              <a:cxnLst/>
              <a:rect l="l" t="t" r="r" b="b"/>
              <a:pathLst>
                <a:path w="991873" h="862860" extrusionOk="0">
                  <a:moveTo>
                    <a:pt x="0" y="0"/>
                  </a:moveTo>
                  <a:lnTo>
                    <a:pt x="991873" y="0"/>
                  </a:lnTo>
                  <a:lnTo>
                    <a:pt x="991873" y="862860"/>
                  </a:lnTo>
                  <a:lnTo>
                    <a:pt x="0" y="862860"/>
                  </a:lnTo>
                  <a:close/>
                </a:path>
              </a:pathLst>
            </a:custGeom>
            <a:solidFill>
              <a:srgbClr val="145DA0"/>
            </a:solidFill>
            <a:ln w="9525"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4"/>
            <p:cNvSpPr txBox="1"/>
            <p:nvPr/>
          </p:nvSpPr>
          <p:spPr>
            <a:xfrm>
              <a:off x="0" y="-38100"/>
              <a:ext cx="991873" cy="90096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101" name="Google Shape;101;p14"/>
          <p:cNvCxnSpPr/>
          <p:nvPr/>
        </p:nvCxnSpPr>
        <p:spPr>
          <a:xfrm>
            <a:off x="3133964" y="4640463"/>
            <a:ext cx="2203125" cy="0"/>
          </a:xfrm>
          <a:prstGeom prst="straightConnector1">
            <a:avLst/>
          </a:prstGeom>
          <a:noFill/>
          <a:ln w="38100" cap="flat" cmpd="sng">
            <a:solidFill>
              <a:srgbClr val="FFFFFF"/>
            </a:solidFill>
            <a:prstDash val="solid"/>
            <a:round/>
            <a:headEnd type="none" w="sm" len="sm"/>
            <a:tailEnd type="none" w="sm" len="sm"/>
          </a:ln>
        </p:spPr>
      </p:cxnSp>
      <p:grpSp>
        <p:nvGrpSpPr>
          <p:cNvPr id="102" name="Google Shape;102;p14"/>
          <p:cNvGrpSpPr/>
          <p:nvPr/>
        </p:nvGrpSpPr>
        <p:grpSpPr>
          <a:xfrm>
            <a:off x="5844564" y="2983770"/>
            <a:ext cx="2613061" cy="2373554"/>
            <a:chOff x="0" y="-38100"/>
            <a:chExt cx="991873" cy="900960"/>
          </a:xfrm>
        </p:grpSpPr>
        <p:sp>
          <p:nvSpPr>
            <p:cNvPr id="103" name="Google Shape;103;p14"/>
            <p:cNvSpPr/>
            <p:nvPr/>
          </p:nvSpPr>
          <p:spPr>
            <a:xfrm>
              <a:off x="0" y="0"/>
              <a:ext cx="991873" cy="862860"/>
            </a:xfrm>
            <a:custGeom>
              <a:avLst/>
              <a:gdLst/>
              <a:ahLst/>
              <a:cxnLst/>
              <a:rect l="l" t="t" r="r" b="b"/>
              <a:pathLst>
                <a:path w="991873" h="862860" extrusionOk="0">
                  <a:moveTo>
                    <a:pt x="0" y="0"/>
                  </a:moveTo>
                  <a:lnTo>
                    <a:pt x="991873" y="0"/>
                  </a:lnTo>
                  <a:lnTo>
                    <a:pt x="991873" y="862860"/>
                  </a:lnTo>
                  <a:lnTo>
                    <a:pt x="0" y="862860"/>
                  </a:lnTo>
                  <a:close/>
                </a:path>
              </a:pathLst>
            </a:custGeom>
            <a:solidFill>
              <a:srgbClr val="145DA0"/>
            </a:solidFill>
            <a:ln w="9525"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4"/>
            <p:cNvSpPr txBox="1"/>
            <p:nvPr/>
          </p:nvSpPr>
          <p:spPr>
            <a:xfrm>
              <a:off x="0" y="-38100"/>
              <a:ext cx="991873" cy="90096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105" name="Google Shape;105;p14"/>
          <p:cNvCxnSpPr/>
          <p:nvPr/>
        </p:nvCxnSpPr>
        <p:spPr>
          <a:xfrm>
            <a:off x="5991861" y="4640463"/>
            <a:ext cx="2203125" cy="0"/>
          </a:xfrm>
          <a:prstGeom prst="straightConnector1">
            <a:avLst/>
          </a:prstGeom>
          <a:noFill/>
          <a:ln w="38100" cap="flat" cmpd="sng">
            <a:solidFill>
              <a:srgbClr val="FFFFFF"/>
            </a:solidFill>
            <a:prstDash val="solid"/>
            <a:round/>
            <a:headEnd type="none" w="sm" len="sm"/>
            <a:tailEnd type="none" w="sm" len="sm"/>
          </a:ln>
        </p:spPr>
      </p:cxnSp>
      <p:grpSp>
        <p:nvGrpSpPr>
          <p:cNvPr id="106" name="Google Shape;106;p14"/>
          <p:cNvGrpSpPr/>
          <p:nvPr/>
        </p:nvGrpSpPr>
        <p:grpSpPr>
          <a:xfrm>
            <a:off x="2986667" y="5770361"/>
            <a:ext cx="2613061" cy="2353031"/>
            <a:chOff x="0" y="-38100"/>
            <a:chExt cx="991873" cy="893170"/>
          </a:xfrm>
        </p:grpSpPr>
        <p:sp>
          <p:nvSpPr>
            <p:cNvPr id="107" name="Google Shape;107;p14"/>
            <p:cNvSpPr/>
            <p:nvPr/>
          </p:nvSpPr>
          <p:spPr>
            <a:xfrm>
              <a:off x="0" y="0"/>
              <a:ext cx="991873" cy="855070"/>
            </a:xfrm>
            <a:custGeom>
              <a:avLst/>
              <a:gdLst/>
              <a:ahLst/>
              <a:cxnLst/>
              <a:rect l="l" t="t" r="r" b="b"/>
              <a:pathLst>
                <a:path w="991873" h="855070" extrusionOk="0">
                  <a:moveTo>
                    <a:pt x="0" y="0"/>
                  </a:moveTo>
                  <a:lnTo>
                    <a:pt x="991873" y="0"/>
                  </a:lnTo>
                  <a:lnTo>
                    <a:pt x="991873" y="855070"/>
                  </a:lnTo>
                  <a:lnTo>
                    <a:pt x="0" y="855070"/>
                  </a:lnTo>
                  <a:close/>
                </a:path>
              </a:pathLst>
            </a:custGeom>
            <a:solidFill>
              <a:srgbClr val="145DA0"/>
            </a:solidFill>
            <a:ln w="9525"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 name="Google Shape;108;p14"/>
            <p:cNvSpPr txBox="1"/>
            <p:nvPr/>
          </p:nvSpPr>
          <p:spPr>
            <a:xfrm>
              <a:off x="0" y="-38100"/>
              <a:ext cx="991873" cy="89317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109" name="Google Shape;109;p14"/>
          <p:cNvCxnSpPr/>
          <p:nvPr/>
        </p:nvCxnSpPr>
        <p:spPr>
          <a:xfrm>
            <a:off x="3133964" y="7427054"/>
            <a:ext cx="2203125" cy="0"/>
          </a:xfrm>
          <a:prstGeom prst="straightConnector1">
            <a:avLst/>
          </a:prstGeom>
          <a:noFill/>
          <a:ln w="38100" cap="flat" cmpd="sng">
            <a:solidFill>
              <a:srgbClr val="FFFFFF"/>
            </a:solidFill>
            <a:prstDash val="solid"/>
            <a:round/>
            <a:headEnd type="none" w="sm" len="sm"/>
            <a:tailEnd type="none" w="sm" len="sm"/>
          </a:ln>
        </p:spPr>
      </p:cxnSp>
      <p:grpSp>
        <p:nvGrpSpPr>
          <p:cNvPr id="110" name="Google Shape;110;p14"/>
          <p:cNvGrpSpPr/>
          <p:nvPr/>
        </p:nvGrpSpPr>
        <p:grpSpPr>
          <a:xfrm>
            <a:off x="8705275" y="2983770"/>
            <a:ext cx="2613061" cy="2373554"/>
            <a:chOff x="0" y="-38100"/>
            <a:chExt cx="991873" cy="900960"/>
          </a:xfrm>
        </p:grpSpPr>
        <p:sp>
          <p:nvSpPr>
            <p:cNvPr id="111" name="Google Shape;111;p14"/>
            <p:cNvSpPr/>
            <p:nvPr/>
          </p:nvSpPr>
          <p:spPr>
            <a:xfrm>
              <a:off x="0" y="0"/>
              <a:ext cx="991873" cy="862860"/>
            </a:xfrm>
            <a:custGeom>
              <a:avLst/>
              <a:gdLst/>
              <a:ahLst/>
              <a:cxnLst/>
              <a:rect l="l" t="t" r="r" b="b"/>
              <a:pathLst>
                <a:path w="991873" h="862860" extrusionOk="0">
                  <a:moveTo>
                    <a:pt x="0" y="0"/>
                  </a:moveTo>
                  <a:lnTo>
                    <a:pt x="991873" y="0"/>
                  </a:lnTo>
                  <a:lnTo>
                    <a:pt x="991873" y="862860"/>
                  </a:lnTo>
                  <a:lnTo>
                    <a:pt x="0" y="862860"/>
                  </a:lnTo>
                  <a:close/>
                </a:path>
              </a:pathLst>
            </a:custGeom>
            <a:solidFill>
              <a:srgbClr val="145DA0"/>
            </a:solidFill>
            <a:ln w="9525"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4"/>
            <p:cNvSpPr txBox="1"/>
            <p:nvPr/>
          </p:nvSpPr>
          <p:spPr>
            <a:xfrm>
              <a:off x="0" y="-38100"/>
              <a:ext cx="991873" cy="90096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113" name="Google Shape;113;p14"/>
          <p:cNvCxnSpPr/>
          <p:nvPr/>
        </p:nvCxnSpPr>
        <p:spPr>
          <a:xfrm>
            <a:off x="8852572" y="4640463"/>
            <a:ext cx="2203125" cy="0"/>
          </a:xfrm>
          <a:prstGeom prst="straightConnector1">
            <a:avLst/>
          </a:prstGeom>
          <a:noFill/>
          <a:ln w="38100" cap="flat" cmpd="sng">
            <a:solidFill>
              <a:srgbClr val="FFFFFF"/>
            </a:solidFill>
            <a:prstDash val="solid"/>
            <a:round/>
            <a:headEnd type="none" w="sm" len="sm"/>
            <a:tailEnd type="none" w="sm" len="sm"/>
          </a:ln>
        </p:spPr>
      </p:cxnSp>
      <p:grpSp>
        <p:nvGrpSpPr>
          <p:cNvPr id="114" name="Google Shape;114;p14"/>
          <p:cNvGrpSpPr/>
          <p:nvPr/>
        </p:nvGrpSpPr>
        <p:grpSpPr>
          <a:xfrm>
            <a:off x="8705275" y="5770361"/>
            <a:ext cx="2613061" cy="2353031"/>
            <a:chOff x="0" y="-38100"/>
            <a:chExt cx="991873" cy="893170"/>
          </a:xfrm>
        </p:grpSpPr>
        <p:sp>
          <p:nvSpPr>
            <p:cNvPr id="115" name="Google Shape;115;p14"/>
            <p:cNvSpPr/>
            <p:nvPr/>
          </p:nvSpPr>
          <p:spPr>
            <a:xfrm>
              <a:off x="0" y="0"/>
              <a:ext cx="991873" cy="855070"/>
            </a:xfrm>
            <a:custGeom>
              <a:avLst/>
              <a:gdLst/>
              <a:ahLst/>
              <a:cxnLst/>
              <a:rect l="l" t="t" r="r" b="b"/>
              <a:pathLst>
                <a:path w="991873" h="855070" extrusionOk="0">
                  <a:moveTo>
                    <a:pt x="0" y="0"/>
                  </a:moveTo>
                  <a:lnTo>
                    <a:pt x="991873" y="0"/>
                  </a:lnTo>
                  <a:lnTo>
                    <a:pt x="991873" y="855070"/>
                  </a:lnTo>
                  <a:lnTo>
                    <a:pt x="0" y="855070"/>
                  </a:lnTo>
                  <a:close/>
                </a:path>
              </a:pathLst>
            </a:custGeom>
            <a:solidFill>
              <a:srgbClr val="145DA0"/>
            </a:solidFill>
            <a:ln w="9525"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4"/>
            <p:cNvSpPr txBox="1"/>
            <p:nvPr/>
          </p:nvSpPr>
          <p:spPr>
            <a:xfrm>
              <a:off x="0" y="-38100"/>
              <a:ext cx="991873" cy="89317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117" name="Google Shape;117;p14"/>
          <p:cNvCxnSpPr/>
          <p:nvPr/>
        </p:nvCxnSpPr>
        <p:spPr>
          <a:xfrm>
            <a:off x="8852572" y="7427054"/>
            <a:ext cx="2203125" cy="0"/>
          </a:xfrm>
          <a:prstGeom prst="straightConnector1">
            <a:avLst/>
          </a:prstGeom>
          <a:noFill/>
          <a:ln w="38100" cap="flat" cmpd="sng">
            <a:solidFill>
              <a:srgbClr val="FFFFFF"/>
            </a:solidFill>
            <a:prstDash val="solid"/>
            <a:round/>
            <a:headEnd type="none" w="sm" len="sm"/>
            <a:tailEnd type="none" w="sm" len="sm"/>
          </a:ln>
        </p:spPr>
      </p:cxnSp>
      <p:sp>
        <p:nvSpPr>
          <p:cNvPr id="118" name="Google Shape;118;p14"/>
          <p:cNvSpPr/>
          <p:nvPr/>
        </p:nvSpPr>
        <p:spPr>
          <a:xfrm>
            <a:off x="-7631327" y="597505"/>
            <a:ext cx="9077445" cy="9077445"/>
          </a:xfrm>
          <a:custGeom>
            <a:avLst/>
            <a:gdLst/>
            <a:ahLst/>
            <a:cxnLst/>
            <a:rect l="l" t="t" r="r" b="b"/>
            <a:pathLst>
              <a:path w="9077445" h="9077445" extrusionOk="0">
                <a:moveTo>
                  <a:pt x="0" y="0"/>
                </a:moveTo>
                <a:lnTo>
                  <a:pt x="9077444" y="0"/>
                </a:lnTo>
                <a:lnTo>
                  <a:pt x="9077444" y="9077445"/>
                </a:lnTo>
                <a:lnTo>
                  <a:pt x="0" y="907744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4"/>
          <p:cNvSpPr txBox="1"/>
          <p:nvPr/>
        </p:nvSpPr>
        <p:spPr>
          <a:xfrm>
            <a:off x="2986667" y="1698193"/>
            <a:ext cx="8437330" cy="1231876"/>
          </a:xfrm>
          <a:prstGeom prst="rect">
            <a:avLst/>
          </a:prstGeom>
          <a:noFill/>
          <a:ln>
            <a:noFill/>
          </a:ln>
        </p:spPr>
        <p:txBody>
          <a:bodyPr spcFirstLastPara="1" wrap="square" lIns="0" tIns="0" rIns="0" bIns="0" anchor="t" anchorCtr="0">
            <a:spAutoFit/>
          </a:bodyPr>
          <a:lstStyle/>
          <a:p>
            <a:pPr marL="0" marR="0" lvl="0" indent="0" algn="ctr" rtl="0">
              <a:lnSpc>
                <a:spcPct val="120027"/>
              </a:lnSpc>
              <a:spcBef>
                <a:spcPts val="0"/>
              </a:spcBef>
              <a:spcAft>
                <a:spcPts val="0"/>
              </a:spcAft>
              <a:buNone/>
            </a:pPr>
            <a:r>
              <a:rPr lang="en-US" sz="8019">
                <a:solidFill>
                  <a:srgbClr val="56AEFF"/>
                </a:solidFill>
                <a:latin typeface="Arial"/>
                <a:ea typeface="Arial"/>
                <a:cs typeface="Arial"/>
                <a:sym typeface="Arial"/>
              </a:rPr>
              <a:t>Outlines</a:t>
            </a:r>
            <a:endParaRPr/>
          </a:p>
        </p:txBody>
      </p:sp>
      <p:sp>
        <p:nvSpPr>
          <p:cNvPr id="120" name="Google Shape;120;p14"/>
          <p:cNvSpPr txBox="1"/>
          <p:nvPr/>
        </p:nvSpPr>
        <p:spPr>
          <a:xfrm>
            <a:off x="3133964" y="4795854"/>
            <a:ext cx="2318467" cy="318796"/>
          </a:xfrm>
          <a:prstGeom prst="rect">
            <a:avLst/>
          </a:prstGeom>
          <a:noFill/>
          <a:ln>
            <a:noFill/>
          </a:ln>
        </p:spPr>
        <p:txBody>
          <a:bodyPr spcFirstLastPara="1" wrap="square" lIns="0" tIns="0" rIns="0" bIns="0" anchor="t" anchorCtr="0">
            <a:spAutoFit/>
          </a:bodyPr>
          <a:lstStyle/>
          <a:p>
            <a:pPr marL="0" marR="0" lvl="0" indent="0" algn="ctr" rtl="0">
              <a:lnSpc>
                <a:spcPct val="138049"/>
              </a:lnSpc>
              <a:spcBef>
                <a:spcPts val="0"/>
              </a:spcBef>
              <a:spcAft>
                <a:spcPts val="0"/>
              </a:spcAft>
              <a:buNone/>
            </a:pPr>
            <a:r>
              <a:rPr lang="en-US" sz="1887">
                <a:solidFill>
                  <a:srgbClr val="FFFFFF"/>
                </a:solidFill>
                <a:latin typeface="DM Sans"/>
                <a:ea typeface="DM Sans"/>
                <a:cs typeface="DM Sans"/>
                <a:sym typeface="DM Sans"/>
              </a:rPr>
              <a:t>Introduction</a:t>
            </a:r>
            <a:endParaRPr/>
          </a:p>
        </p:txBody>
      </p:sp>
      <p:sp>
        <p:nvSpPr>
          <p:cNvPr id="121" name="Google Shape;121;p14"/>
          <p:cNvSpPr txBox="1"/>
          <p:nvPr/>
        </p:nvSpPr>
        <p:spPr>
          <a:xfrm>
            <a:off x="3447970" y="3225902"/>
            <a:ext cx="1690455" cy="973796"/>
          </a:xfrm>
          <a:prstGeom prst="rect">
            <a:avLst/>
          </a:prstGeom>
          <a:noFill/>
          <a:ln>
            <a:noFill/>
          </a:ln>
        </p:spPr>
        <p:txBody>
          <a:bodyPr spcFirstLastPara="1" wrap="square" lIns="0" tIns="0" rIns="0" bIns="0" anchor="t" anchorCtr="0">
            <a:spAutoFit/>
          </a:bodyPr>
          <a:lstStyle/>
          <a:p>
            <a:pPr marL="0" marR="0" lvl="0" indent="0" algn="ctr" rtl="0">
              <a:lnSpc>
                <a:spcPct val="137994"/>
              </a:lnSpc>
              <a:spcBef>
                <a:spcPts val="0"/>
              </a:spcBef>
              <a:spcAft>
                <a:spcPts val="0"/>
              </a:spcAft>
              <a:buNone/>
            </a:pPr>
            <a:r>
              <a:rPr lang="en-US" sz="5735" b="1">
                <a:solidFill>
                  <a:srgbClr val="FFFFFF"/>
                </a:solidFill>
                <a:latin typeface="DM Sans"/>
                <a:ea typeface="DM Sans"/>
                <a:cs typeface="DM Sans"/>
                <a:sym typeface="DM Sans"/>
              </a:rPr>
              <a:t>01</a:t>
            </a:r>
            <a:endParaRPr/>
          </a:p>
        </p:txBody>
      </p:sp>
      <p:sp>
        <p:nvSpPr>
          <p:cNvPr id="122" name="Google Shape;122;p14"/>
          <p:cNvSpPr txBox="1"/>
          <p:nvPr/>
        </p:nvSpPr>
        <p:spPr>
          <a:xfrm>
            <a:off x="5991861" y="4838700"/>
            <a:ext cx="2318467" cy="319190"/>
          </a:xfrm>
          <a:prstGeom prst="rect">
            <a:avLst/>
          </a:prstGeom>
          <a:noFill/>
          <a:ln>
            <a:noFill/>
          </a:ln>
        </p:spPr>
        <p:txBody>
          <a:bodyPr spcFirstLastPara="1" wrap="square" lIns="0" tIns="0" rIns="0" bIns="0" anchor="t" anchorCtr="0">
            <a:spAutoFit/>
          </a:bodyPr>
          <a:lstStyle/>
          <a:p>
            <a:pPr marL="0" marR="0" lvl="0" indent="0" algn="ctr" rtl="0">
              <a:lnSpc>
                <a:spcPct val="138049"/>
              </a:lnSpc>
              <a:spcBef>
                <a:spcPts val="0"/>
              </a:spcBef>
              <a:spcAft>
                <a:spcPts val="0"/>
              </a:spcAft>
              <a:buNone/>
            </a:pPr>
            <a:r>
              <a:rPr lang="en-US" sz="1887">
                <a:solidFill>
                  <a:srgbClr val="FFFFFF"/>
                </a:solidFill>
                <a:latin typeface="DM Sans"/>
                <a:ea typeface="DM Sans"/>
                <a:cs typeface="DM Sans"/>
                <a:sym typeface="DM Sans"/>
              </a:rPr>
              <a:t>ERD</a:t>
            </a:r>
            <a:endParaRPr/>
          </a:p>
        </p:txBody>
      </p:sp>
      <p:sp>
        <p:nvSpPr>
          <p:cNvPr id="123" name="Google Shape;123;p14"/>
          <p:cNvSpPr txBox="1"/>
          <p:nvPr/>
        </p:nvSpPr>
        <p:spPr>
          <a:xfrm>
            <a:off x="6305867" y="3225902"/>
            <a:ext cx="1690455" cy="973796"/>
          </a:xfrm>
          <a:prstGeom prst="rect">
            <a:avLst/>
          </a:prstGeom>
          <a:noFill/>
          <a:ln>
            <a:noFill/>
          </a:ln>
        </p:spPr>
        <p:txBody>
          <a:bodyPr spcFirstLastPara="1" wrap="square" lIns="0" tIns="0" rIns="0" bIns="0" anchor="t" anchorCtr="0">
            <a:spAutoFit/>
          </a:bodyPr>
          <a:lstStyle/>
          <a:p>
            <a:pPr marL="0" marR="0" lvl="0" indent="0" algn="ctr" rtl="0">
              <a:lnSpc>
                <a:spcPct val="137994"/>
              </a:lnSpc>
              <a:spcBef>
                <a:spcPts val="0"/>
              </a:spcBef>
              <a:spcAft>
                <a:spcPts val="0"/>
              </a:spcAft>
              <a:buNone/>
            </a:pPr>
            <a:r>
              <a:rPr lang="en-US" sz="5735" b="1">
                <a:solidFill>
                  <a:srgbClr val="FFFFFF"/>
                </a:solidFill>
                <a:latin typeface="DM Sans"/>
                <a:ea typeface="DM Sans"/>
                <a:cs typeface="DM Sans"/>
                <a:sym typeface="DM Sans"/>
              </a:rPr>
              <a:t>02</a:t>
            </a:r>
            <a:endParaRPr/>
          </a:p>
        </p:txBody>
      </p:sp>
      <p:sp>
        <p:nvSpPr>
          <p:cNvPr id="124" name="Google Shape;124;p14"/>
          <p:cNvSpPr txBox="1"/>
          <p:nvPr/>
        </p:nvSpPr>
        <p:spPr>
          <a:xfrm>
            <a:off x="3133964" y="7582446"/>
            <a:ext cx="2318467" cy="318796"/>
          </a:xfrm>
          <a:prstGeom prst="rect">
            <a:avLst/>
          </a:prstGeom>
          <a:noFill/>
          <a:ln>
            <a:noFill/>
          </a:ln>
        </p:spPr>
        <p:txBody>
          <a:bodyPr spcFirstLastPara="1" wrap="square" lIns="0" tIns="0" rIns="0" bIns="0" anchor="t" anchorCtr="0">
            <a:spAutoFit/>
          </a:bodyPr>
          <a:lstStyle/>
          <a:p>
            <a:pPr marL="0" marR="0" lvl="0" indent="0" algn="ctr" rtl="0">
              <a:lnSpc>
                <a:spcPct val="138049"/>
              </a:lnSpc>
              <a:spcBef>
                <a:spcPts val="0"/>
              </a:spcBef>
              <a:spcAft>
                <a:spcPts val="0"/>
              </a:spcAft>
              <a:buNone/>
            </a:pPr>
            <a:r>
              <a:rPr lang="en-US" sz="1887">
                <a:solidFill>
                  <a:srgbClr val="FFFFFF"/>
                </a:solidFill>
                <a:latin typeface="DM Sans"/>
                <a:ea typeface="DM Sans"/>
                <a:cs typeface="DM Sans"/>
                <a:sym typeface="DM Sans"/>
              </a:rPr>
              <a:t>Data Warehousing</a:t>
            </a:r>
            <a:endParaRPr/>
          </a:p>
        </p:txBody>
      </p:sp>
      <p:sp>
        <p:nvSpPr>
          <p:cNvPr id="125" name="Google Shape;125;p14"/>
          <p:cNvSpPr txBox="1"/>
          <p:nvPr/>
        </p:nvSpPr>
        <p:spPr>
          <a:xfrm>
            <a:off x="3447970" y="6012493"/>
            <a:ext cx="1690455" cy="973796"/>
          </a:xfrm>
          <a:prstGeom prst="rect">
            <a:avLst/>
          </a:prstGeom>
          <a:noFill/>
          <a:ln>
            <a:noFill/>
          </a:ln>
        </p:spPr>
        <p:txBody>
          <a:bodyPr spcFirstLastPara="1" wrap="square" lIns="0" tIns="0" rIns="0" bIns="0" anchor="t" anchorCtr="0">
            <a:spAutoFit/>
          </a:bodyPr>
          <a:lstStyle/>
          <a:p>
            <a:pPr marL="0" marR="0" lvl="0" indent="0" algn="ctr" rtl="0">
              <a:lnSpc>
                <a:spcPct val="137994"/>
              </a:lnSpc>
              <a:spcBef>
                <a:spcPts val="0"/>
              </a:spcBef>
              <a:spcAft>
                <a:spcPts val="0"/>
              </a:spcAft>
              <a:buNone/>
            </a:pPr>
            <a:r>
              <a:rPr lang="en-US" sz="5735" b="1">
                <a:solidFill>
                  <a:srgbClr val="FFFFFF"/>
                </a:solidFill>
                <a:latin typeface="DM Sans"/>
                <a:ea typeface="DM Sans"/>
                <a:cs typeface="DM Sans"/>
                <a:sym typeface="DM Sans"/>
              </a:rPr>
              <a:t>04</a:t>
            </a:r>
            <a:endParaRPr/>
          </a:p>
        </p:txBody>
      </p:sp>
      <p:sp>
        <p:nvSpPr>
          <p:cNvPr id="126" name="Google Shape;126;p14"/>
          <p:cNvSpPr txBox="1"/>
          <p:nvPr/>
        </p:nvSpPr>
        <p:spPr>
          <a:xfrm>
            <a:off x="8852572" y="4690861"/>
            <a:ext cx="2318400" cy="1092300"/>
          </a:xfrm>
          <a:prstGeom prst="rect">
            <a:avLst/>
          </a:prstGeom>
          <a:noFill/>
          <a:ln>
            <a:noFill/>
          </a:ln>
        </p:spPr>
        <p:txBody>
          <a:bodyPr spcFirstLastPara="1" wrap="square" lIns="0" tIns="0" rIns="0" bIns="0" anchor="t" anchorCtr="0">
            <a:spAutoFit/>
          </a:bodyPr>
          <a:lstStyle/>
          <a:p>
            <a:pPr marL="0" marR="0" lvl="0" indent="0" algn="ctr" rtl="0">
              <a:lnSpc>
                <a:spcPct val="138049"/>
              </a:lnSpc>
              <a:spcBef>
                <a:spcPts val="0"/>
              </a:spcBef>
              <a:spcAft>
                <a:spcPts val="0"/>
              </a:spcAft>
              <a:buNone/>
            </a:pPr>
            <a:r>
              <a:rPr lang="en-US" sz="1887">
                <a:solidFill>
                  <a:srgbClr val="FFFFFF"/>
                </a:solidFill>
                <a:latin typeface="DM Sans"/>
                <a:ea typeface="DM Sans"/>
                <a:cs typeface="DM Sans"/>
                <a:sym typeface="DM Sans"/>
              </a:rPr>
              <a:t>Dataset: Retail Inventory</a:t>
            </a:r>
            <a:endParaRPr/>
          </a:p>
          <a:p>
            <a:pPr marL="0" marR="0" lvl="0" indent="0" algn="ctr" rtl="0">
              <a:lnSpc>
                <a:spcPct val="138049"/>
              </a:lnSpc>
              <a:spcBef>
                <a:spcPts val="0"/>
              </a:spcBef>
              <a:spcAft>
                <a:spcPts val="0"/>
              </a:spcAft>
              <a:buNone/>
            </a:pPr>
            <a:endParaRPr sz="1887">
              <a:solidFill>
                <a:srgbClr val="FFFFFF"/>
              </a:solidFill>
              <a:latin typeface="DM Sans"/>
              <a:ea typeface="DM Sans"/>
              <a:cs typeface="DM Sans"/>
              <a:sym typeface="DM Sans"/>
            </a:endParaRPr>
          </a:p>
        </p:txBody>
      </p:sp>
      <p:sp>
        <p:nvSpPr>
          <p:cNvPr id="127" name="Google Shape;127;p14"/>
          <p:cNvSpPr txBox="1"/>
          <p:nvPr/>
        </p:nvSpPr>
        <p:spPr>
          <a:xfrm>
            <a:off x="9166578" y="3225902"/>
            <a:ext cx="1690455" cy="973796"/>
          </a:xfrm>
          <a:prstGeom prst="rect">
            <a:avLst/>
          </a:prstGeom>
          <a:noFill/>
          <a:ln>
            <a:noFill/>
          </a:ln>
        </p:spPr>
        <p:txBody>
          <a:bodyPr spcFirstLastPara="1" wrap="square" lIns="0" tIns="0" rIns="0" bIns="0" anchor="t" anchorCtr="0">
            <a:spAutoFit/>
          </a:bodyPr>
          <a:lstStyle/>
          <a:p>
            <a:pPr marL="0" marR="0" lvl="0" indent="0" algn="ctr" rtl="0">
              <a:lnSpc>
                <a:spcPct val="137994"/>
              </a:lnSpc>
              <a:spcBef>
                <a:spcPts val="0"/>
              </a:spcBef>
              <a:spcAft>
                <a:spcPts val="0"/>
              </a:spcAft>
              <a:buNone/>
            </a:pPr>
            <a:r>
              <a:rPr lang="en-US" sz="5735" b="1">
                <a:solidFill>
                  <a:srgbClr val="FFFFFF"/>
                </a:solidFill>
                <a:latin typeface="DM Sans"/>
                <a:ea typeface="DM Sans"/>
                <a:cs typeface="DM Sans"/>
                <a:sym typeface="DM Sans"/>
              </a:rPr>
              <a:t>03</a:t>
            </a:r>
            <a:endParaRPr/>
          </a:p>
        </p:txBody>
      </p:sp>
      <p:sp>
        <p:nvSpPr>
          <p:cNvPr id="128" name="Google Shape;128;p14"/>
          <p:cNvSpPr txBox="1"/>
          <p:nvPr/>
        </p:nvSpPr>
        <p:spPr>
          <a:xfrm>
            <a:off x="8852572" y="7582446"/>
            <a:ext cx="2318467" cy="318796"/>
          </a:xfrm>
          <a:prstGeom prst="rect">
            <a:avLst/>
          </a:prstGeom>
          <a:noFill/>
          <a:ln>
            <a:noFill/>
          </a:ln>
        </p:spPr>
        <p:txBody>
          <a:bodyPr spcFirstLastPara="1" wrap="square" lIns="0" tIns="0" rIns="0" bIns="0" anchor="t" anchorCtr="0">
            <a:spAutoFit/>
          </a:bodyPr>
          <a:lstStyle/>
          <a:p>
            <a:pPr marL="0" marR="0" lvl="0" indent="0" algn="ctr" rtl="0">
              <a:lnSpc>
                <a:spcPct val="138049"/>
              </a:lnSpc>
              <a:spcBef>
                <a:spcPts val="0"/>
              </a:spcBef>
              <a:spcAft>
                <a:spcPts val="0"/>
              </a:spcAft>
              <a:buNone/>
            </a:pPr>
            <a:r>
              <a:rPr lang="en-US" sz="1887">
                <a:solidFill>
                  <a:srgbClr val="FFFFFF"/>
                </a:solidFill>
                <a:latin typeface="DM Sans"/>
                <a:ea typeface="DM Sans"/>
                <a:cs typeface="DM Sans"/>
                <a:sym typeface="DM Sans"/>
              </a:rPr>
              <a:t>ETL Process</a:t>
            </a:r>
            <a:endParaRPr/>
          </a:p>
        </p:txBody>
      </p:sp>
      <p:sp>
        <p:nvSpPr>
          <p:cNvPr id="129" name="Google Shape;129;p14"/>
          <p:cNvSpPr txBox="1"/>
          <p:nvPr/>
        </p:nvSpPr>
        <p:spPr>
          <a:xfrm>
            <a:off x="9166578" y="6012493"/>
            <a:ext cx="1690455" cy="973796"/>
          </a:xfrm>
          <a:prstGeom prst="rect">
            <a:avLst/>
          </a:prstGeom>
          <a:noFill/>
          <a:ln>
            <a:noFill/>
          </a:ln>
        </p:spPr>
        <p:txBody>
          <a:bodyPr spcFirstLastPara="1" wrap="square" lIns="0" tIns="0" rIns="0" bIns="0" anchor="t" anchorCtr="0">
            <a:spAutoFit/>
          </a:bodyPr>
          <a:lstStyle/>
          <a:p>
            <a:pPr marL="0" marR="0" lvl="0" indent="0" algn="ctr" rtl="0">
              <a:lnSpc>
                <a:spcPct val="137994"/>
              </a:lnSpc>
              <a:spcBef>
                <a:spcPts val="0"/>
              </a:spcBef>
              <a:spcAft>
                <a:spcPts val="0"/>
              </a:spcAft>
              <a:buNone/>
            </a:pPr>
            <a:r>
              <a:rPr lang="en-US" sz="5735" b="1">
                <a:solidFill>
                  <a:srgbClr val="FFFFFF"/>
                </a:solidFill>
                <a:latin typeface="DM Sans"/>
                <a:ea typeface="DM Sans"/>
                <a:cs typeface="DM Sans"/>
                <a:sym typeface="DM Sans"/>
              </a:rPr>
              <a:t>05</a:t>
            </a:r>
            <a:endParaRPr/>
          </a:p>
        </p:txBody>
      </p:sp>
      <p:sp>
        <p:nvSpPr>
          <p:cNvPr id="130" name="Google Shape;130;p14"/>
          <p:cNvSpPr txBox="1"/>
          <p:nvPr/>
        </p:nvSpPr>
        <p:spPr>
          <a:xfrm>
            <a:off x="-7972690" y="7036704"/>
            <a:ext cx="7913921" cy="941412"/>
          </a:xfrm>
          <a:prstGeom prst="rect">
            <a:avLst/>
          </a:prstGeom>
          <a:noFill/>
          <a:ln>
            <a:noFill/>
          </a:ln>
        </p:spPr>
        <p:txBody>
          <a:bodyPr spcFirstLastPara="1" wrap="square" lIns="0" tIns="0" rIns="0" bIns="0" anchor="t" anchorCtr="0">
            <a:spAutoFit/>
          </a:bodyPr>
          <a:lstStyle/>
          <a:p>
            <a:pPr marL="0" marR="0" lvl="0" indent="0" algn="l" rtl="0">
              <a:lnSpc>
                <a:spcPct val="123003"/>
              </a:lnSpc>
              <a:spcBef>
                <a:spcPts val="0"/>
              </a:spcBef>
              <a:spcAft>
                <a:spcPts val="0"/>
              </a:spcAft>
              <a:buNone/>
            </a:pPr>
            <a:r>
              <a:rPr lang="en-US" sz="3030">
                <a:solidFill>
                  <a:srgbClr val="56AEFF"/>
                </a:solidFill>
                <a:latin typeface="Sansita"/>
                <a:ea typeface="Sansita"/>
                <a:cs typeface="Sansita"/>
                <a:sym typeface="Sansita"/>
              </a:rPr>
              <a:t>Presented by: Team 5</a:t>
            </a:r>
            <a:endParaRPr/>
          </a:p>
          <a:p>
            <a:pPr marL="0" marR="0" lvl="0" indent="0" algn="l" rtl="0">
              <a:lnSpc>
                <a:spcPct val="123003"/>
              </a:lnSpc>
              <a:spcBef>
                <a:spcPts val="0"/>
              </a:spcBef>
              <a:spcAft>
                <a:spcPts val="0"/>
              </a:spcAft>
              <a:buNone/>
            </a:pPr>
            <a:r>
              <a:rPr lang="en-US" sz="3030">
                <a:solidFill>
                  <a:srgbClr val="56AEFF"/>
                </a:solidFill>
                <a:latin typeface="Sansita"/>
                <a:ea typeface="Sansita"/>
                <a:cs typeface="Sansita"/>
                <a:sym typeface="Sansita"/>
              </a:rPr>
              <a:t>Presented to: Eng. Abdelrhman Elmashtoly</a:t>
            </a:r>
            <a:endParaRPr/>
          </a:p>
        </p:txBody>
      </p:sp>
      <p:sp>
        <p:nvSpPr>
          <p:cNvPr id="131" name="Google Shape;131;p14"/>
          <p:cNvSpPr txBox="1"/>
          <p:nvPr/>
        </p:nvSpPr>
        <p:spPr>
          <a:xfrm>
            <a:off x="-7972690" y="3625154"/>
            <a:ext cx="10959085" cy="1743041"/>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11306">
                <a:solidFill>
                  <a:srgbClr val="FFFBFB"/>
                </a:solidFill>
                <a:latin typeface="Arial"/>
                <a:ea typeface="Arial"/>
                <a:cs typeface="Arial"/>
                <a:sym typeface="Arial"/>
              </a:rPr>
              <a:t>Project</a:t>
            </a:r>
            <a:endParaRPr/>
          </a:p>
        </p:txBody>
      </p:sp>
      <p:sp>
        <p:nvSpPr>
          <p:cNvPr id="132" name="Google Shape;132;p14"/>
          <p:cNvSpPr txBox="1"/>
          <p:nvPr/>
        </p:nvSpPr>
        <p:spPr>
          <a:xfrm>
            <a:off x="-7972690" y="5337186"/>
            <a:ext cx="9659937" cy="1743041"/>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11306">
                <a:solidFill>
                  <a:srgbClr val="56AEFF"/>
                </a:solidFill>
                <a:latin typeface="Arial"/>
                <a:ea typeface="Arial"/>
                <a:cs typeface="Arial"/>
                <a:sym typeface="Arial"/>
              </a:rPr>
              <a:t>BETA</a:t>
            </a:r>
            <a:endParaRPr/>
          </a:p>
        </p:txBody>
      </p:sp>
      <p:pic>
        <p:nvPicPr>
          <p:cNvPr id="133" name="Google Shape;133;p14"/>
          <p:cNvPicPr preferRelativeResize="0"/>
          <p:nvPr/>
        </p:nvPicPr>
        <p:blipFill rotWithShape="1">
          <a:blip r:embed="rId5">
            <a:alphaModFix/>
          </a:blip>
          <a:srcRect/>
          <a:stretch/>
        </p:blipFill>
        <p:spPr>
          <a:xfrm>
            <a:off x="18664221" y="2668592"/>
            <a:ext cx="8005779" cy="5337186"/>
          </a:xfrm>
          <a:prstGeom prst="rect">
            <a:avLst/>
          </a:prstGeom>
          <a:noFill/>
          <a:ln>
            <a:noFill/>
          </a:ln>
        </p:spPr>
      </p:pic>
      <p:pic>
        <p:nvPicPr>
          <p:cNvPr id="134" name="Google Shape;134;p14"/>
          <p:cNvPicPr preferRelativeResize="0"/>
          <p:nvPr/>
        </p:nvPicPr>
        <p:blipFill rotWithShape="1">
          <a:blip r:embed="rId6">
            <a:alphaModFix/>
          </a:blip>
          <a:srcRect/>
          <a:stretch/>
        </p:blipFill>
        <p:spPr>
          <a:xfrm>
            <a:off x="-8991600" y="504168"/>
            <a:ext cx="2188362" cy="201188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962443"/>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6268">
                <a:solidFill>
                  <a:srgbClr val="FFFFFF"/>
                </a:solidFill>
                <a:latin typeface="Arial"/>
                <a:ea typeface="Arial"/>
                <a:cs typeface="Arial"/>
                <a:sym typeface="Arial"/>
              </a:rPr>
              <a:t>Data Warehouse Design</a:t>
            </a:r>
            <a:endParaRP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pic>
        <p:nvPicPr>
          <p:cNvPr id="2" name="Picture 1" descr="A screen shot of a computer&#10;&#10;Description automatically generated">
            <a:extLst>
              <a:ext uri="{FF2B5EF4-FFF2-40B4-BE49-F238E27FC236}">
                <a16:creationId xmlns:a16="http://schemas.microsoft.com/office/drawing/2014/main" id="{B0A6DF7E-0E33-7836-7DBB-02A9B9ADCC7A}"/>
              </a:ext>
            </a:extLst>
          </p:cNvPr>
          <p:cNvPicPr>
            <a:picLocks noChangeAspect="1"/>
          </p:cNvPicPr>
          <p:nvPr/>
        </p:nvPicPr>
        <p:blipFill>
          <a:blip r:embed="rId4"/>
          <a:stretch>
            <a:fillRect/>
          </a:stretch>
        </p:blipFill>
        <p:spPr>
          <a:xfrm>
            <a:off x="1458278" y="3014663"/>
            <a:ext cx="9763125" cy="5827395"/>
          </a:xfrm>
          <a:prstGeom prst="rect">
            <a:avLst/>
          </a:prstGeom>
        </p:spPr>
      </p:pic>
    </p:spTree>
    <p:extLst>
      <p:ext uri="{BB962C8B-B14F-4D97-AF65-F5344CB8AC3E}">
        <p14:creationId xmlns:p14="http://schemas.microsoft.com/office/powerpoint/2010/main" val="1125465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962443"/>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6268">
                <a:solidFill>
                  <a:srgbClr val="FFFFFF"/>
                </a:solidFill>
                <a:latin typeface="Arial"/>
                <a:ea typeface="Arial"/>
                <a:cs typeface="Arial"/>
                <a:sym typeface="Arial"/>
              </a:rPr>
              <a:t>Data Warehouse Design</a:t>
            </a:r>
            <a:endParaRP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pic>
        <p:nvPicPr>
          <p:cNvPr id="3" name="Picture 2" descr="A screen shot of a computer code&#10;&#10;Description automatically generated">
            <a:extLst>
              <a:ext uri="{FF2B5EF4-FFF2-40B4-BE49-F238E27FC236}">
                <a16:creationId xmlns:a16="http://schemas.microsoft.com/office/drawing/2014/main" id="{FB7E942C-2271-E2F1-47C5-DBACA5D7D440}"/>
              </a:ext>
            </a:extLst>
          </p:cNvPr>
          <p:cNvPicPr>
            <a:picLocks noChangeAspect="1"/>
          </p:cNvPicPr>
          <p:nvPr/>
        </p:nvPicPr>
        <p:blipFill>
          <a:blip r:embed="rId4"/>
          <a:stretch>
            <a:fillRect/>
          </a:stretch>
        </p:blipFill>
        <p:spPr>
          <a:xfrm>
            <a:off x="1692385" y="3003067"/>
            <a:ext cx="13445490" cy="5019675"/>
          </a:xfrm>
          <a:prstGeom prst="rect">
            <a:avLst/>
          </a:prstGeom>
        </p:spPr>
      </p:pic>
    </p:spTree>
    <p:extLst>
      <p:ext uri="{BB962C8B-B14F-4D97-AF65-F5344CB8AC3E}">
        <p14:creationId xmlns:p14="http://schemas.microsoft.com/office/powerpoint/2010/main" val="4199774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68"/>
        <p:cNvGrpSpPr/>
        <p:nvPr/>
      </p:nvGrpSpPr>
      <p:grpSpPr>
        <a:xfrm>
          <a:off x="0" y="0"/>
          <a:ext cx="0" cy="0"/>
          <a:chOff x="0" y="0"/>
          <a:chExt cx="0" cy="0"/>
        </a:xfrm>
      </p:grpSpPr>
      <p:sp>
        <p:nvSpPr>
          <p:cNvPr id="369" name="Google Shape;369;p24"/>
          <p:cNvSpPr/>
          <p:nvPr/>
        </p:nvSpPr>
        <p:spPr>
          <a:xfrm>
            <a:off x="16683520" y="1590911"/>
            <a:ext cx="2651835" cy="2651835"/>
          </a:xfrm>
          <a:custGeom>
            <a:avLst/>
            <a:gdLst/>
            <a:ahLst/>
            <a:cxnLst/>
            <a:rect l="l" t="t" r="r" b="b"/>
            <a:pathLst>
              <a:path w="2651835" h="2651835" extrusionOk="0">
                <a:moveTo>
                  <a:pt x="0" y="0"/>
                </a:moveTo>
                <a:lnTo>
                  <a:pt x="2651835" y="0"/>
                </a:lnTo>
                <a:lnTo>
                  <a:pt x="2651835" y="2651835"/>
                </a:lnTo>
                <a:lnTo>
                  <a:pt x="0" y="2651835"/>
                </a:lnTo>
                <a:lnTo>
                  <a:pt x="0" y="0"/>
                </a:lnTo>
                <a:close/>
              </a:path>
            </a:pathLst>
          </a:custGeom>
          <a:blipFill rotWithShape="1">
            <a:blip r:embed="rId3">
              <a:alphaModFix amt="20999"/>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24"/>
          <p:cNvSpPr txBox="1"/>
          <p:nvPr/>
        </p:nvSpPr>
        <p:spPr>
          <a:xfrm>
            <a:off x="3337557" y="3619500"/>
            <a:ext cx="11612886" cy="1299587"/>
          </a:xfrm>
          <a:prstGeom prst="rect">
            <a:avLst/>
          </a:prstGeom>
          <a:noFill/>
          <a:ln>
            <a:noFill/>
          </a:ln>
        </p:spPr>
        <p:txBody>
          <a:bodyPr spcFirstLastPara="1" wrap="square" lIns="0" tIns="0" rIns="0" bIns="0" anchor="t" anchorCtr="0">
            <a:spAutoFit/>
          </a:bodyPr>
          <a:lstStyle/>
          <a:p>
            <a:pPr marL="0" marR="0" lvl="0" indent="0" algn="l" rtl="0">
              <a:lnSpc>
                <a:spcPct val="140013"/>
              </a:lnSpc>
              <a:spcBef>
                <a:spcPts val="0"/>
              </a:spcBef>
              <a:spcAft>
                <a:spcPts val="0"/>
              </a:spcAft>
              <a:buNone/>
            </a:pPr>
            <a:r>
              <a:rPr lang="en-US" sz="7530">
                <a:solidFill>
                  <a:srgbClr val="FFFFFF"/>
                </a:solidFill>
                <a:latin typeface="Arial"/>
                <a:ea typeface="Arial"/>
                <a:cs typeface="Arial"/>
                <a:sym typeface="Arial"/>
              </a:rPr>
              <a:t>Thanks For Your Time</a:t>
            </a:r>
            <a:endParaRPr/>
          </a:p>
        </p:txBody>
      </p:sp>
      <p:sp>
        <p:nvSpPr>
          <p:cNvPr id="371" name="Google Shape;371;p24"/>
          <p:cNvSpPr/>
          <p:nvPr/>
        </p:nvSpPr>
        <p:spPr>
          <a:xfrm>
            <a:off x="-789475" y="-570381"/>
            <a:ext cx="2651835" cy="2651835"/>
          </a:xfrm>
          <a:custGeom>
            <a:avLst/>
            <a:gdLst/>
            <a:ahLst/>
            <a:cxnLst/>
            <a:rect l="l" t="t" r="r" b="b"/>
            <a:pathLst>
              <a:path w="2651835" h="2651835" extrusionOk="0">
                <a:moveTo>
                  <a:pt x="0" y="0"/>
                </a:moveTo>
                <a:lnTo>
                  <a:pt x="2651836" y="0"/>
                </a:lnTo>
                <a:lnTo>
                  <a:pt x="2651836" y="2651835"/>
                </a:lnTo>
                <a:lnTo>
                  <a:pt x="0" y="2651835"/>
                </a:lnTo>
                <a:lnTo>
                  <a:pt x="0" y="0"/>
                </a:lnTo>
                <a:close/>
              </a:path>
            </a:pathLst>
          </a:custGeom>
          <a:blipFill rotWithShape="1">
            <a:blip r:embed="rId3">
              <a:alphaModFix amt="20999"/>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72" name="Google Shape;372;p24"/>
          <p:cNvPicPr preferRelativeResize="0"/>
          <p:nvPr/>
        </p:nvPicPr>
        <p:blipFill rotWithShape="1">
          <a:blip r:embed="rId4">
            <a:alphaModFix/>
          </a:blip>
          <a:srcRect/>
          <a:stretch/>
        </p:blipFill>
        <p:spPr>
          <a:xfrm>
            <a:off x="14996172" y="7589591"/>
            <a:ext cx="2309101" cy="2122883"/>
          </a:xfrm>
          <a:prstGeom prst="rect">
            <a:avLst/>
          </a:prstGeom>
          <a:noFill/>
          <a:ln>
            <a:noFill/>
          </a:ln>
        </p:spPr>
      </p:pic>
      <p:pic>
        <p:nvPicPr>
          <p:cNvPr id="373" name="Google Shape;373;p24"/>
          <p:cNvPicPr preferRelativeResize="0"/>
          <p:nvPr/>
        </p:nvPicPr>
        <p:blipFill rotWithShape="1">
          <a:blip r:embed="rId5">
            <a:alphaModFix/>
          </a:blip>
          <a:srcRect/>
          <a:stretch/>
        </p:blipFill>
        <p:spPr>
          <a:xfrm>
            <a:off x="1219200" y="7723597"/>
            <a:ext cx="2651835" cy="1988877"/>
          </a:xfrm>
          <a:prstGeom prst="rect">
            <a:avLst/>
          </a:prstGeom>
          <a:noFill/>
          <a:ln>
            <a:noFill/>
          </a:ln>
        </p:spPr>
      </p:pic>
      <p:pic>
        <p:nvPicPr>
          <p:cNvPr id="374" name="Google Shape;374;p24"/>
          <p:cNvPicPr preferRelativeResize="0"/>
          <p:nvPr/>
        </p:nvPicPr>
        <p:blipFill rotWithShape="1">
          <a:blip r:embed="rId6">
            <a:alphaModFix/>
          </a:blip>
          <a:srcRect/>
          <a:stretch/>
        </p:blipFill>
        <p:spPr>
          <a:xfrm>
            <a:off x="7838166" y="7589591"/>
            <a:ext cx="3190875" cy="208246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138"/>
        <p:cNvGrpSpPr/>
        <p:nvPr/>
      </p:nvGrpSpPr>
      <p:grpSpPr>
        <a:xfrm>
          <a:off x="0" y="0"/>
          <a:ext cx="0" cy="0"/>
          <a:chOff x="0" y="0"/>
          <a:chExt cx="0" cy="0"/>
        </a:xfrm>
      </p:grpSpPr>
      <p:grpSp>
        <p:nvGrpSpPr>
          <p:cNvPr id="140" name="Google Shape;140;p15"/>
          <p:cNvGrpSpPr/>
          <p:nvPr/>
        </p:nvGrpSpPr>
        <p:grpSpPr>
          <a:xfrm rot="10800000">
            <a:off x="81160" y="9258300"/>
            <a:ext cx="13457996" cy="3264379"/>
            <a:chOff x="0" y="0"/>
            <a:chExt cx="17943995" cy="4352506"/>
          </a:xfrm>
        </p:grpSpPr>
        <p:sp>
          <p:nvSpPr>
            <p:cNvPr id="141" name="Google Shape;141;p15"/>
            <p:cNvSpPr/>
            <p:nvPr/>
          </p:nvSpPr>
          <p:spPr>
            <a:xfrm>
              <a:off x="0" y="0"/>
              <a:ext cx="4149650" cy="4149650"/>
            </a:xfrm>
            <a:custGeom>
              <a:avLst/>
              <a:gdLst/>
              <a:ahLst/>
              <a:cxnLst/>
              <a:rect l="l" t="t" r="r" b="b"/>
              <a:pathLst>
                <a:path w="4149650" h="4149650" extrusionOk="0">
                  <a:moveTo>
                    <a:pt x="0" y="0"/>
                  </a:moveTo>
                  <a:lnTo>
                    <a:pt x="4149650" y="0"/>
                  </a:lnTo>
                  <a:lnTo>
                    <a:pt x="4149650" y="4149650"/>
                  </a:lnTo>
                  <a:lnTo>
                    <a:pt x="0" y="414965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15"/>
            <p:cNvSpPr/>
            <p:nvPr/>
          </p:nvSpPr>
          <p:spPr>
            <a:xfrm>
              <a:off x="4600097" y="861572"/>
              <a:ext cx="4149650" cy="3288079"/>
            </a:xfrm>
            <a:custGeom>
              <a:avLst/>
              <a:gdLst/>
              <a:ahLst/>
              <a:cxnLst/>
              <a:rect l="l" t="t" r="r" b="b"/>
              <a:pathLst>
                <a:path w="4149650" h="3288079" extrusionOk="0">
                  <a:moveTo>
                    <a:pt x="0" y="0"/>
                  </a:moveTo>
                  <a:lnTo>
                    <a:pt x="4149651" y="0"/>
                  </a:lnTo>
                  <a:lnTo>
                    <a:pt x="4149651" y="3288078"/>
                  </a:lnTo>
                  <a:lnTo>
                    <a:pt x="0" y="3288078"/>
                  </a:lnTo>
                  <a:lnTo>
                    <a:pt x="0" y="0"/>
                  </a:lnTo>
                  <a:close/>
                </a:path>
              </a:pathLst>
            </a:custGeom>
            <a:blipFill rotWithShape="1">
              <a:blip r:embed="rId3">
                <a:alphaModFix/>
              </a:blip>
              <a:stretch>
                <a:fillRect b="-262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15"/>
            <p:cNvSpPr/>
            <p:nvPr/>
          </p:nvSpPr>
          <p:spPr>
            <a:xfrm>
              <a:off x="9194248" y="202855"/>
              <a:ext cx="4149650" cy="4149650"/>
            </a:xfrm>
            <a:custGeom>
              <a:avLst/>
              <a:gdLst/>
              <a:ahLst/>
              <a:cxnLst/>
              <a:rect l="l" t="t" r="r" b="b"/>
              <a:pathLst>
                <a:path w="4149650" h="4149650" extrusionOk="0">
                  <a:moveTo>
                    <a:pt x="0" y="0"/>
                  </a:moveTo>
                  <a:lnTo>
                    <a:pt x="4149650" y="0"/>
                  </a:lnTo>
                  <a:lnTo>
                    <a:pt x="4149650" y="4149651"/>
                  </a:lnTo>
                  <a:lnTo>
                    <a:pt x="0" y="414965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5"/>
            <p:cNvSpPr/>
            <p:nvPr/>
          </p:nvSpPr>
          <p:spPr>
            <a:xfrm>
              <a:off x="13794345" y="1064427"/>
              <a:ext cx="4149650" cy="3288079"/>
            </a:xfrm>
            <a:custGeom>
              <a:avLst/>
              <a:gdLst/>
              <a:ahLst/>
              <a:cxnLst/>
              <a:rect l="l" t="t" r="r" b="b"/>
              <a:pathLst>
                <a:path w="4149650" h="3288079" extrusionOk="0">
                  <a:moveTo>
                    <a:pt x="0" y="0"/>
                  </a:moveTo>
                  <a:lnTo>
                    <a:pt x="4149650" y="0"/>
                  </a:lnTo>
                  <a:lnTo>
                    <a:pt x="4149650" y="3288079"/>
                  </a:lnTo>
                  <a:lnTo>
                    <a:pt x="0" y="3288079"/>
                  </a:lnTo>
                  <a:lnTo>
                    <a:pt x="0" y="0"/>
                  </a:lnTo>
                  <a:close/>
                </a:path>
              </a:pathLst>
            </a:custGeom>
            <a:blipFill rotWithShape="1">
              <a:blip r:embed="rId3">
                <a:alphaModFix/>
              </a:blip>
              <a:stretch>
                <a:fillRect b="-262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5" name="Google Shape;145;p15"/>
          <p:cNvSpPr/>
          <p:nvPr/>
        </p:nvSpPr>
        <p:spPr>
          <a:xfrm rot="6150721">
            <a:off x="6080933" y="4579544"/>
            <a:ext cx="13544802" cy="1127911"/>
          </a:xfrm>
          <a:custGeom>
            <a:avLst/>
            <a:gdLst/>
            <a:ahLst/>
            <a:cxnLst/>
            <a:rect l="l" t="t" r="r" b="b"/>
            <a:pathLst>
              <a:path w="13544802" h="1127911" extrusionOk="0">
                <a:moveTo>
                  <a:pt x="0" y="0"/>
                </a:moveTo>
                <a:lnTo>
                  <a:pt x="13544801" y="0"/>
                </a:lnTo>
                <a:lnTo>
                  <a:pt x="13544801" y="1127912"/>
                </a:lnTo>
                <a:lnTo>
                  <a:pt x="0" y="1127912"/>
                </a:lnTo>
                <a:lnTo>
                  <a:pt x="0" y="0"/>
                </a:lnTo>
                <a:close/>
              </a:path>
            </a:pathLst>
          </a:custGeom>
          <a:blipFill rotWithShape="1">
            <a:blip r:embed="rId4">
              <a:alphaModFix/>
            </a:blip>
            <a:stretch>
              <a:fillRect t="-13716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5"/>
          <p:cNvSpPr/>
          <p:nvPr/>
        </p:nvSpPr>
        <p:spPr>
          <a:xfrm rot="-4615544">
            <a:off x="10510810" y="5041623"/>
            <a:ext cx="13544802" cy="1127911"/>
          </a:xfrm>
          <a:custGeom>
            <a:avLst/>
            <a:gdLst/>
            <a:ahLst/>
            <a:cxnLst/>
            <a:rect l="l" t="t" r="r" b="b"/>
            <a:pathLst>
              <a:path w="13544802" h="1127911" extrusionOk="0">
                <a:moveTo>
                  <a:pt x="0" y="0"/>
                </a:moveTo>
                <a:lnTo>
                  <a:pt x="13544801" y="0"/>
                </a:lnTo>
                <a:lnTo>
                  <a:pt x="13544801" y="1127912"/>
                </a:lnTo>
                <a:lnTo>
                  <a:pt x="0" y="1127912"/>
                </a:lnTo>
                <a:lnTo>
                  <a:pt x="0" y="0"/>
                </a:lnTo>
                <a:close/>
              </a:path>
            </a:pathLst>
          </a:custGeom>
          <a:blipFill rotWithShape="1">
            <a:blip r:embed="rId4">
              <a:alphaModFix/>
            </a:blip>
            <a:stretch>
              <a:fillRect t="-13716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7" name="Google Shape;147;p15"/>
          <p:cNvGrpSpPr/>
          <p:nvPr/>
        </p:nvGrpSpPr>
        <p:grpSpPr>
          <a:xfrm>
            <a:off x="3161050" y="1020076"/>
            <a:ext cx="6977998" cy="1801352"/>
            <a:chOff x="0" y="-38100"/>
            <a:chExt cx="991873" cy="900960"/>
          </a:xfrm>
        </p:grpSpPr>
        <p:sp>
          <p:nvSpPr>
            <p:cNvPr id="148" name="Google Shape;148;p15"/>
            <p:cNvSpPr/>
            <p:nvPr/>
          </p:nvSpPr>
          <p:spPr>
            <a:xfrm>
              <a:off x="0" y="0"/>
              <a:ext cx="991873" cy="862860"/>
            </a:xfrm>
            <a:custGeom>
              <a:avLst/>
              <a:gdLst/>
              <a:ahLst/>
              <a:cxnLst/>
              <a:rect l="l" t="t" r="r" b="b"/>
              <a:pathLst>
                <a:path w="991873" h="862860" extrusionOk="0">
                  <a:moveTo>
                    <a:pt x="0" y="0"/>
                  </a:moveTo>
                  <a:lnTo>
                    <a:pt x="991873" y="0"/>
                  </a:lnTo>
                  <a:lnTo>
                    <a:pt x="991873" y="862860"/>
                  </a:lnTo>
                  <a:lnTo>
                    <a:pt x="0" y="862860"/>
                  </a:lnTo>
                  <a:close/>
                </a:path>
              </a:pathLst>
            </a:custGeom>
            <a:solidFill>
              <a:srgbClr val="145DA0"/>
            </a:solidFill>
            <a:ln w="9525"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5"/>
            <p:cNvSpPr txBox="1"/>
            <p:nvPr/>
          </p:nvSpPr>
          <p:spPr>
            <a:xfrm>
              <a:off x="0" y="-38100"/>
              <a:ext cx="991873" cy="90096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50" name="Google Shape;150;p15"/>
          <p:cNvGrpSpPr/>
          <p:nvPr/>
        </p:nvGrpSpPr>
        <p:grpSpPr>
          <a:xfrm rot="10800000">
            <a:off x="15966396" y="9258300"/>
            <a:ext cx="13457996" cy="3264379"/>
            <a:chOff x="0" y="0"/>
            <a:chExt cx="17943995" cy="4352506"/>
          </a:xfrm>
        </p:grpSpPr>
        <p:sp>
          <p:nvSpPr>
            <p:cNvPr id="151" name="Google Shape;151;p15"/>
            <p:cNvSpPr/>
            <p:nvPr/>
          </p:nvSpPr>
          <p:spPr>
            <a:xfrm>
              <a:off x="0" y="0"/>
              <a:ext cx="4149650" cy="4149650"/>
            </a:xfrm>
            <a:custGeom>
              <a:avLst/>
              <a:gdLst/>
              <a:ahLst/>
              <a:cxnLst/>
              <a:rect l="l" t="t" r="r" b="b"/>
              <a:pathLst>
                <a:path w="4149650" h="4149650" extrusionOk="0">
                  <a:moveTo>
                    <a:pt x="0" y="0"/>
                  </a:moveTo>
                  <a:lnTo>
                    <a:pt x="4149650" y="0"/>
                  </a:lnTo>
                  <a:lnTo>
                    <a:pt x="4149650" y="4149650"/>
                  </a:lnTo>
                  <a:lnTo>
                    <a:pt x="0" y="414965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15"/>
            <p:cNvSpPr/>
            <p:nvPr/>
          </p:nvSpPr>
          <p:spPr>
            <a:xfrm>
              <a:off x="4600097" y="861572"/>
              <a:ext cx="4149650" cy="3288079"/>
            </a:xfrm>
            <a:custGeom>
              <a:avLst/>
              <a:gdLst/>
              <a:ahLst/>
              <a:cxnLst/>
              <a:rect l="l" t="t" r="r" b="b"/>
              <a:pathLst>
                <a:path w="4149650" h="3288079" extrusionOk="0">
                  <a:moveTo>
                    <a:pt x="0" y="0"/>
                  </a:moveTo>
                  <a:lnTo>
                    <a:pt x="4149651" y="0"/>
                  </a:lnTo>
                  <a:lnTo>
                    <a:pt x="4149651" y="3288078"/>
                  </a:lnTo>
                  <a:lnTo>
                    <a:pt x="0" y="3288078"/>
                  </a:lnTo>
                  <a:lnTo>
                    <a:pt x="0" y="0"/>
                  </a:lnTo>
                  <a:close/>
                </a:path>
              </a:pathLst>
            </a:custGeom>
            <a:blipFill rotWithShape="1">
              <a:blip r:embed="rId3">
                <a:alphaModFix/>
              </a:blip>
              <a:stretch>
                <a:fillRect b="-262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5"/>
            <p:cNvSpPr/>
            <p:nvPr/>
          </p:nvSpPr>
          <p:spPr>
            <a:xfrm>
              <a:off x="9194248" y="202855"/>
              <a:ext cx="4149650" cy="4149650"/>
            </a:xfrm>
            <a:custGeom>
              <a:avLst/>
              <a:gdLst/>
              <a:ahLst/>
              <a:cxnLst/>
              <a:rect l="l" t="t" r="r" b="b"/>
              <a:pathLst>
                <a:path w="4149650" h="4149650" extrusionOk="0">
                  <a:moveTo>
                    <a:pt x="0" y="0"/>
                  </a:moveTo>
                  <a:lnTo>
                    <a:pt x="4149650" y="0"/>
                  </a:lnTo>
                  <a:lnTo>
                    <a:pt x="4149650" y="4149651"/>
                  </a:lnTo>
                  <a:lnTo>
                    <a:pt x="0" y="414965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5"/>
            <p:cNvSpPr/>
            <p:nvPr/>
          </p:nvSpPr>
          <p:spPr>
            <a:xfrm>
              <a:off x="13794345" y="1064427"/>
              <a:ext cx="4149650" cy="3288079"/>
            </a:xfrm>
            <a:custGeom>
              <a:avLst/>
              <a:gdLst/>
              <a:ahLst/>
              <a:cxnLst/>
              <a:rect l="l" t="t" r="r" b="b"/>
              <a:pathLst>
                <a:path w="4149650" h="3288079" extrusionOk="0">
                  <a:moveTo>
                    <a:pt x="0" y="0"/>
                  </a:moveTo>
                  <a:lnTo>
                    <a:pt x="4149650" y="0"/>
                  </a:lnTo>
                  <a:lnTo>
                    <a:pt x="4149650" y="3288079"/>
                  </a:lnTo>
                  <a:lnTo>
                    <a:pt x="0" y="3288079"/>
                  </a:lnTo>
                  <a:lnTo>
                    <a:pt x="0" y="0"/>
                  </a:lnTo>
                  <a:close/>
                </a:path>
              </a:pathLst>
            </a:custGeom>
            <a:blipFill rotWithShape="1">
              <a:blip r:embed="rId3">
                <a:alphaModFix/>
              </a:blip>
              <a:stretch>
                <a:fillRect b="-262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5" name="Google Shape;155;p15"/>
          <p:cNvSpPr txBox="1"/>
          <p:nvPr/>
        </p:nvSpPr>
        <p:spPr>
          <a:xfrm>
            <a:off x="3359833" y="1294578"/>
            <a:ext cx="6977998" cy="1231876"/>
          </a:xfrm>
          <a:prstGeom prst="rect">
            <a:avLst/>
          </a:prstGeom>
          <a:noFill/>
          <a:ln>
            <a:noFill/>
          </a:ln>
        </p:spPr>
        <p:txBody>
          <a:bodyPr spcFirstLastPara="1" wrap="square" lIns="0" tIns="0" rIns="0" bIns="0" anchor="t" anchorCtr="0">
            <a:spAutoFit/>
          </a:bodyPr>
          <a:lstStyle/>
          <a:p>
            <a:pPr marL="0" marR="0" lvl="0" indent="0" algn="ctr" rtl="0">
              <a:lnSpc>
                <a:spcPct val="120027"/>
              </a:lnSpc>
              <a:spcBef>
                <a:spcPts val="0"/>
              </a:spcBef>
              <a:spcAft>
                <a:spcPts val="0"/>
              </a:spcAft>
              <a:buNone/>
            </a:pPr>
            <a:r>
              <a:rPr lang="en-US" sz="8019">
                <a:solidFill>
                  <a:srgbClr val="FFFFFF"/>
                </a:solidFill>
                <a:latin typeface="Arial"/>
                <a:ea typeface="Arial"/>
                <a:cs typeface="Arial"/>
                <a:sym typeface="Arial"/>
              </a:rPr>
              <a:t>Introduction</a:t>
            </a:r>
            <a:endParaRPr/>
          </a:p>
        </p:txBody>
      </p:sp>
      <p:sp>
        <p:nvSpPr>
          <p:cNvPr id="156" name="Google Shape;156;p15"/>
          <p:cNvSpPr txBox="1"/>
          <p:nvPr/>
        </p:nvSpPr>
        <p:spPr>
          <a:xfrm>
            <a:off x="457681" y="3872033"/>
            <a:ext cx="11845630" cy="4671792"/>
          </a:xfrm>
          <a:prstGeom prst="rect">
            <a:avLst/>
          </a:prstGeom>
          <a:noFill/>
          <a:ln>
            <a:noFill/>
          </a:ln>
        </p:spPr>
        <p:txBody>
          <a:bodyPr spcFirstLastPara="1" wrap="square" lIns="0" tIns="0" rIns="0" bIns="0" anchor="t" anchorCtr="0">
            <a:spAutoFit/>
          </a:bodyPr>
          <a:lstStyle/>
          <a:p>
            <a:pPr>
              <a:lnSpc>
                <a:spcPct val="138013"/>
              </a:lnSpc>
            </a:pPr>
            <a:r>
              <a:rPr lang="en-US" sz="2200" dirty="0">
                <a:solidFill>
                  <a:srgbClr val="FFFFFF"/>
                </a:solidFill>
              </a:rPr>
              <a:t>In today's dynamic retail environment, efficient inventory management is crucial for maintaining operational efficiency and meeting customer demands. The </a:t>
            </a:r>
            <a:r>
              <a:rPr lang="en-US" sz="2200" b="1" dirty="0">
                <a:solidFill>
                  <a:srgbClr val="FFFFFF"/>
                </a:solidFill>
              </a:rPr>
              <a:t>Retail Inventory Management and Forecasting</a:t>
            </a:r>
            <a:r>
              <a:rPr lang="en-US" sz="2200" dirty="0">
                <a:solidFill>
                  <a:srgbClr val="FFFFFF"/>
                </a:solidFill>
              </a:rPr>
              <a:t> project aims to develop a robust data warehouse using the </a:t>
            </a:r>
            <a:r>
              <a:rPr lang="en-US" sz="2200" err="1">
                <a:solidFill>
                  <a:srgbClr val="FFFFFF"/>
                </a:solidFill>
              </a:rPr>
              <a:t>AdventureWorks</a:t>
            </a:r>
            <a:r>
              <a:rPr lang="en-US" sz="2200" dirty="0">
                <a:solidFill>
                  <a:srgbClr val="FFFFFF"/>
                </a:solidFill>
              </a:rPr>
              <a:t> dataset to streamline inventory processes and enhance forecasting accuracy. By leveraging Azure Data Factory for data integration and transformation, this project will focus on four key tables: Products, Suppliers, Sales, and Inventory Levels.</a:t>
            </a:r>
            <a:endParaRPr lang="en-US"/>
          </a:p>
          <a:p>
            <a:pPr>
              <a:lnSpc>
                <a:spcPct val="138013"/>
              </a:lnSpc>
            </a:pPr>
            <a:r>
              <a:rPr lang="en-US" sz="2200" dirty="0">
                <a:solidFill>
                  <a:srgbClr val="FFFFFF"/>
                </a:solidFill>
              </a:rPr>
              <a:t>The project will implement a structured approach to data handling, allowing for insightful analysis and predictive modeling. Through this initiative, we aim to provide retail businesses with actionable insights that optimize inventory levels, improve supplier relationships, and drive strategic decision-making.</a:t>
            </a:r>
            <a:endParaRPr lang="en-US" dirty="0"/>
          </a:p>
        </p:txBody>
      </p:sp>
      <p:sp>
        <p:nvSpPr>
          <p:cNvPr id="157" name="Google Shape;157;p15"/>
          <p:cNvSpPr/>
          <p:nvPr/>
        </p:nvSpPr>
        <p:spPr>
          <a:xfrm rot="-5400000">
            <a:off x="4495800" y="10544055"/>
            <a:ext cx="9077445" cy="9077445"/>
          </a:xfrm>
          <a:custGeom>
            <a:avLst/>
            <a:gdLst/>
            <a:ahLst/>
            <a:cxnLst/>
            <a:rect l="l" t="t" r="r" b="b"/>
            <a:pathLst>
              <a:path w="9077445" h="9077445" extrusionOk="0">
                <a:moveTo>
                  <a:pt x="0" y="0"/>
                </a:moveTo>
                <a:lnTo>
                  <a:pt x="9077444" y="0"/>
                </a:lnTo>
                <a:lnTo>
                  <a:pt x="9077444" y="9077445"/>
                </a:lnTo>
                <a:lnTo>
                  <a:pt x="0" y="907744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15"/>
          <p:cNvSpPr/>
          <p:nvPr/>
        </p:nvSpPr>
        <p:spPr>
          <a:xfrm rot="-5400000">
            <a:off x="-8394575" y="6573910"/>
            <a:ext cx="9085628" cy="5368780"/>
          </a:xfrm>
          <a:custGeom>
            <a:avLst/>
            <a:gdLst/>
            <a:ahLst/>
            <a:cxnLst/>
            <a:rect l="l" t="t" r="r" b="b"/>
            <a:pathLst>
              <a:path w="9085628" h="5368780" extrusionOk="0">
                <a:moveTo>
                  <a:pt x="0" y="0"/>
                </a:moveTo>
                <a:lnTo>
                  <a:pt x="9085628" y="0"/>
                </a:lnTo>
                <a:lnTo>
                  <a:pt x="9085628" y="5368780"/>
                </a:lnTo>
                <a:lnTo>
                  <a:pt x="0" y="536878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15"/>
          <p:cNvSpPr/>
          <p:nvPr/>
        </p:nvSpPr>
        <p:spPr>
          <a:xfrm rot="1313163">
            <a:off x="19349547" y="-1655690"/>
            <a:ext cx="9085628" cy="5368780"/>
          </a:xfrm>
          <a:custGeom>
            <a:avLst/>
            <a:gdLst/>
            <a:ahLst/>
            <a:cxnLst/>
            <a:rect l="l" t="t" r="r" b="b"/>
            <a:pathLst>
              <a:path w="9085628" h="5368780" extrusionOk="0">
                <a:moveTo>
                  <a:pt x="0" y="0"/>
                </a:moveTo>
                <a:lnTo>
                  <a:pt x="9085629" y="0"/>
                </a:lnTo>
                <a:lnTo>
                  <a:pt x="9085629" y="5368780"/>
                </a:lnTo>
                <a:lnTo>
                  <a:pt x="0" y="536878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0" name="Google Shape;160;p15"/>
          <p:cNvSpPr/>
          <p:nvPr/>
        </p:nvSpPr>
        <p:spPr>
          <a:xfrm>
            <a:off x="19067649" y="1509629"/>
            <a:ext cx="6992751" cy="8074770"/>
          </a:xfrm>
          <a:custGeom>
            <a:avLst/>
            <a:gdLst/>
            <a:ahLst/>
            <a:cxnLst/>
            <a:rect l="l" t="t" r="r" b="b"/>
            <a:pathLst>
              <a:path w="5499100" h="6350000" extrusionOk="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5"/>
          <p:cNvSpPr/>
          <p:nvPr/>
        </p:nvSpPr>
        <p:spPr>
          <a:xfrm>
            <a:off x="19210524" y="1698193"/>
            <a:ext cx="6697476" cy="7733806"/>
          </a:xfrm>
          <a:custGeom>
            <a:avLst/>
            <a:gdLst/>
            <a:ahLst/>
            <a:cxnLst/>
            <a:rect l="l" t="t" r="r" b="b"/>
            <a:pathLst>
              <a:path w="5499100" h="6350000" extrusionOk="0">
                <a:moveTo>
                  <a:pt x="2749550" y="6350000"/>
                </a:moveTo>
                <a:lnTo>
                  <a:pt x="0" y="4762500"/>
                </a:lnTo>
                <a:lnTo>
                  <a:pt x="0" y="1587500"/>
                </a:lnTo>
                <a:lnTo>
                  <a:pt x="2749550" y="0"/>
                </a:lnTo>
                <a:lnTo>
                  <a:pt x="5499100" y="1587500"/>
                </a:lnTo>
                <a:lnTo>
                  <a:pt x="5499100" y="4762500"/>
                </a:lnTo>
                <a:lnTo>
                  <a:pt x="2749550" y="6350000"/>
                </a:lnTo>
                <a:close/>
              </a:path>
            </a:pathLst>
          </a:custGeom>
          <a:blipFill rotWithShape="1">
            <a:blip r:embed="rId7">
              <a:alphaModFix/>
            </a:blip>
            <a:stretch>
              <a:fillRect l="-36655" r="-366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62" name="Google Shape;162;p15"/>
          <p:cNvGrpSpPr/>
          <p:nvPr/>
        </p:nvGrpSpPr>
        <p:grpSpPr>
          <a:xfrm>
            <a:off x="-4953000" y="4062020"/>
            <a:ext cx="4297048" cy="4350676"/>
            <a:chOff x="0" y="-38100"/>
            <a:chExt cx="1131733" cy="1145857"/>
          </a:xfrm>
        </p:grpSpPr>
        <p:sp>
          <p:nvSpPr>
            <p:cNvPr id="163" name="Google Shape;163;p15"/>
            <p:cNvSpPr/>
            <p:nvPr/>
          </p:nvSpPr>
          <p:spPr>
            <a:xfrm>
              <a:off x="0" y="0"/>
              <a:ext cx="1131733" cy="1107757"/>
            </a:xfrm>
            <a:custGeom>
              <a:avLst/>
              <a:gdLst/>
              <a:ahLst/>
              <a:cxnLst/>
              <a:rect l="l" t="t" r="r" b="b"/>
              <a:pathLst>
                <a:path w="1131733" h="1107757" extrusionOk="0">
                  <a:moveTo>
                    <a:pt x="0" y="0"/>
                  </a:moveTo>
                  <a:lnTo>
                    <a:pt x="1131733" y="0"/>
                  </a:lnTo>
                  <a:lnTo>
                    <a:pt x="1131733" y="1107757"/>
                  </a:lnTo>
                  <a:lnTo>
                    <a:pt x="0" y="1107757"/>
                  </a:lnTo>
                  <a:close/>
                </a:path>
              </a:pathLst>
            </a:custGeom>
            <a:solidFill>
              <a:srgbClr val="CFF4FF"/>
            </a:solidFill>
            <a:ln w="19050"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15"/>
            <p:cNvSpPr txBox="1"/>
            <p:nvPr/>
          </p:nvSpPr>
          <p:spPr>
            <a:xfrm>
              <a:off x="0" y="-38100"/>
              <a:ext cx="1131733" cy="1145857"/>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5" name="Google Shape;165;p15"/>
          <p:cNvGrpSpPr/>
          <p:nvPr/>
        </p:nvGrpSpPr>
        <p:grpSpPr>
          <a:xfrm>
            <a:off x="6993607" y="10775024"/>
            <a:ext cx="4297048" cy="4350676"/>
            <a:chOff x="0" y="-38100"/>
            <a:chExt cx="1131733" cy="1145857"/>
          </a:xfrm>
        </p:grpSpPr>
        <p:sp>
          <p:nvSpPr>
            <p:cNvPr id="166" name="Google Shape;166;p15"/>
            <p:cNvSpPr/>
            <p:nvPr/>
          </p:nvSpPr>
          <p:spPr>
            <a:xfrm>
              <a:off x="0" y="0"/>
              <a:ext cx="1131733" cy="1107757"/>
            </a:xfrm>
            <a:custGeom>
              <a:avLst/>
              <a:gdLst/>
              <a:ahLst/>
              <a:cxnLst/>
              <a:rect l="l" t="t" r="r" b="b"/>
              <a:pathLst>
                <a:path w="1131733" h="1107757" extrusionOk="0">
                  <a:moveTo>
                    <a:pt x="0" y="0"/>
                  </a:moveTo>
                  <a:lnTo>
                    <a:pt x="1131733" y="0"/>
                  </a:lnTo>
                  <a:lnTo>
                    <a:pt x="1131733" y="1107757"/>
                  </a:lnTo>
                  <a:lnTo>
                    <a:pt x="0" y="1107757"/>
                  </a:lnTo>
                  <a:close/>
                </a:path>
              </a:pathLst>
            </a:custGeom>
            <a:solidFill>
              <a:srgbClr val="CFF4FF"/>
            </a:solidFill>
            <a:ln w="19050"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15"/>
            <p:cNvSpPr txBox="1"/>
            <p:nvPr/>
          </p:nvSpPr>
          <p:spPr>
            <a:xfrm>
              <a:off x="0" y="-38100"/>
              <a:ext cx="1131733" cy="1145857"/>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68" name="Google Shape;168;p15"/>
          <p:cNvGrpSpPr/>
          <p:nvPr/>
        </p:nvGrpSpPr>
        <p:grpSpPr>
          <a:xfrm>
            <a:off x="19096352" y="4062020"/>
            <a:ext cx="4297048" cy="4350676"/>
            <a:chOff x="0" y="-38100"/>
            <a:chExt cx="1131733" cy="1145857"/>
          </a:xfrm>
        </p:grpSpPr>
        <p:sp>
          <p:nvSpPr>
            <p:cNvPr id="169" name="Google Shape;169;p15"/>
            <p:cNvSpPr/>
            <p:nvPr/>
          </p:nvSpPr>
          <p:spPr>
            <a:xfrm>
              <a:off x="0" y="0"/>
              <a:ext cx="1131733" cy="1107757"/>
            </a:xfrm>
            <a:custGeom>
              <a:avLst/>
              <a:gdLst/>
              <a:ahLst/>
              <a:cxnLst/>
              <a:rect l="l" t="t" r="r" b="b"/>
              <a:pathLst>
                <a:path w="1131733" h="1107757" extrusionOk="0">
                  <a:moveTo>
                    <a:pt x="0" y="0"/>
                  </a:moveTo>
                  <a:lnTo>
                    <a:pt x="1131733" y="0"/>
                  </a:lnTo>
                  <a:lnTo>
                    <a:pt x="1131733" y="1107757"/>
                  </a:lnTo>
                  <a:lnTo>
                    <a:pt x="0" y="1107757"/>
                  </a:lnTo>
                  <a:close/>
                </a:path>
              </a:pathLst>
            </a:custGeom>
            <a:solidFill>
              <a:srgbClr val="CFF4FF"/>
            </a:solidFill>
            <a:ln w="19050"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5"/>
            <p:cNvSpPr txBox="1"/>
            <p:nvPr/>
          </p:nvSpPr>
          <p:spPr>
            <a:xfrm>
              <a:off x="0" y="-38100"/>
              <a:ext cx="1131733" cy="1145857"/>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71" name="Google Shape;171;p15" descr="User with solid fill"/>
          <p:cNvPicPr preferRelativeResize="0"/>
          <p:nvPr/>
        </p:nvPicPr>
        <p:blipFill rotWithShape="1">
          <a:blip r:embed="rId8">
            <a:alphaModFix/>
          </a:blip>
          <a:srcRect/>
          <a:stretch/>
        </p:blipFill>
        <p:spPr>
          <a:xfrm>
            <a:off x="-3700664" y="5366189"/>
            <a:ext cx="1792375" cy="1792375"/>
          </a:xfrm>
          <a:prstGeom prst="rect">
            <a:avLst/>
          </a:prstGeom>
          <a:noFill/>
          <a:ln>
            <a:noFill/>
          </a:ln>
        </p:spPr>
      </p:pic>
      <p:pic>
        <p:nvPicPr>
          <p:cNvPr id="172" name="Google Shape;172;p15" descr="Schoolhouse with solid fill"/>
          <p:cNvPicPr preferRelativeResize="0"/>
          <p:nvPr/>
        </p:nvPicPr>
        <p:blipFill rotWithShape="1">
          <a:blip r:embed="rId9">
            <a:alphaModFix/>
          </a:blip>
          <a:srcRect/>
          <a:stretch/>
        </p:blipFill>
        <p:spPr>
          <a:xfrm>
            <a:off x="8194920" y="12028169"/>
            <a:ext cx="1894422" cy="1894422"/>
          </a:xfrm>
          <a:prstGeom prst="rect">
            <a:avLst/>
          </a:prstGeom>
          <a:noFill/>
          <a:ln>
            <a:noFill/>
          </a:ln>
        </p:spPr>
      </p:pic>
      <p:pic>
        <p:nvPicPr>
          <p:cNvPr id="173" name="Google Shape;173;p15" descr="Meeting with solid fill"/>
          <p:cNvPicPr preferRelativeResize="0"/>
          <p:nvPr/>
        </p:nvPicPr>
        <p:blipFill rotWithShape="1">
          <a:blip r:embed="rId10">
            <a:alphaModFix/>
          </a:blip>
          <a:srcRect/>
          <a:stretch/>
        </p:blipFill>
        <p:spPr>
          <a:xfrm>
            <a:off x="20344282" y="5346676"/>
            <a:ext cx="1831400" cy="1831400"/>
          </a:xfrm>
          <a:prstGeom prst="rect">
            <a:avLst/>
          </a:prstGeom>
          <a:noFill/>
          <a:ln>
            <a:noFill/>
          </a:ln>
        </p:spPr>
      </p:pic>
      <p:pic>
        <p:nvPicPr>
          <p:cNvPr id="174" name="Google Shape;174;p15" descr="Outline Formats: Step-by-Step Guide with Examples | Grammarly"/>
          <p:cNvPicPr preferRelativeResize="0"/>
          <p:nvPr/>
        </p:nvPicPr>
        <p:blipFill rotWithShape="1">
          <a:blip r:embed="rId11">
            <a:alphaModFix/>
          </a:blip>
          <a:srcRect/>
          <a:stretch/>
        </p:blipFill>
        <p:spPr>
          <a:xfrm>
            <a:off x="19156572" y="2668592"/>
            <a:ext cx="9723228" cy="5629817"/>
          </a:xfrm>
          <a:prstGeom prst="hexagon">
            <a:avLst>
              <a:gd name="adj" fmla="val 25000"/>
              <a:gd name="vf" fmla="val 115470"/>
            </a:avLst>
          </a:prstGeom>
          <a:noFill/>
          <a:ln w="76200" cap="flat" cmpd="sng">
            <a:solidFill>
              <a:srgbClr val="56AEFF"/>
            </a:solidFill>
            <a:prstDash val="solid"/>
            <a:round/>
            <a:headEnd type="none" w="sm" len="sm"/>
            <a:tailEnd type="none" w="sm" len="sm"/>
          </a:ln>
        </p:spPr>
      </p:pic>
      <p:pic>
        <p:nvPicPr>
          <p:cNvPr id="175" name="Google Shape;175;p15"/>
          <p:cNvPicPr preferRelativeResize="0"/>
          <p:nvPr/>
        </p:nvPicPr>
        <p:blipFill rotWithShape="1">
          <a:blip r:embed="rId12">
            <a:alphaModFix/>
          </a:blip>
          <a:srcRect l="15803" r="28446"/>
          <a:stretch/>
        </p:blipFill>
        <p:spPr>
          <a:xfrm rot="770972">
            <a:off x="13443195" y="-1097441"/>
            <a:ext cx="3277117" cy="129263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214"/>
        <p:cNvGrpSpPr/>
        <p:nvPr/>
      </p:nvGrpSpPr>
      <p:grpSpPr>
        <a:xfrm>
          <a:off x="0" y="0"/>
          <a:ext cx="0" cy="0"/>
          <a:chOff x="0" y="0"/>
          <a:chExt cx="0" cy="0"/>
        </a:xfrm>
      </p:grpSpPr>
      <p:grpSp>
        <p:nvGrpSpPr>
          <p:cNvPr id="215" name="Google Shape;215;p17"/>
          <p:cNvGrpSpPr/>
          <p:nvPr/>
        </p:nvGrpSpPr>
        <p:grpSpPr>
          <a:xfrm rot="10800000">
            <a:off x="81160" y="9258300"/>
            <a:ext cx="13457996" cy="3264379"/>
            <a:chOff x="0" y="0"/>
            <a:chExt cx="17943995" cy="4352506"/>
          </a:xfrm>
        </p:grpSpPr>
        <p:sp>
          <p:nvSpPr>
            <p:cNvPr id="216" name="Google Shape;216;p17"/>
            <p:cNvSpPr/>
            <p:nvPr/>
          </p:nvSpPr>
          <p:spPr>
            <a:xfrm>
              <a:off x="0" y="0"/>
              <a:ext cx="4149650" cy="4149650"/>
            </a:xfrm>
            <a:custGeom>
              <a:avLst/>
              <a:gdLst/>
              <a:ahLst/>
              <a:cxnLst/>
              <a:rect l="l" t="t" r="r" b="b"/>
              <a:pathLst>
                <a:path w="4149650" h="4149650" extrusionOk="0">
                  <a:moveTo>
                    <a:pt x="0" y="0"/>
                  </a:moveTo>
                  <a:lnTo>
                    <a:pt x="4149650" y="0"/>
                  </a:lnTo>
                  <a:lnTo>
                    <a:pt x="4149650" y="4149650"/>
                  </a:lnTo>
                  <a:lnTo>
                    <a:pt x="0" y="414965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7" name="Google Shape;217;p17"/>
            <p:cNvSpPr/>
            <p:nvPr/>
          </p:nvSpPr>
          <p:spPr>
            <a:xfrm>
              <a:off x="4600097" y="861572"/>
              <a:ext cx="4149650" cy="3288079"/>
            </a:xfrm>
            <a:custGeom>
              <a:avLst/>
              <a:gdLst/>
              <a:ahLst/>
              <a:cxnLst/>
              <a:rect l="l" t="t" r="r" b="b"/>
              <a:pathLst>
                <a:path w="4149650" h="3288079" extrusionOk="0">
                  <a:moveTo>
                    <a:pt x="0" y="0"/>
                  </a:moveTo>
                  <a:lnTo>
                    <a:pt x="4149651" y="0"/>
                  </a:lnTo>
                  <a:lnTo>
                    <a:pt x="4149651" y="3288078"/>
                  </a:lnTo>
                  <a:lnTo>
                    <a:pt x="0" y="3288078"/>
                  </a:lnTo>
                  <a:lnTo>
                    <a:pt x="0" y="0"/>
                  </a:lnTo>
                  <a:close/>
                </a:path>
              </a:pathLst>
            </a:custGeom>
            <a:blipFill rotWithShape="1">
              <a:blip r:embed="rId3">
                <a:alphaModFix/>
              </a:blip>
              <a:stretch>
                <a:fillRect b="-262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17"/>
            <p:cNvSpPr/>
            <p:nvPr/>
          </p:nvSpPr>
          <p:spPr>
            <a:xfrm>
              <a:off x="9194248" y="202855"/>
              <a:ext cx="4149650" cy="4149650"/>
            </a:xfrm>
            <a:custGeom>
              <a:avLst/>
              <a:gdLst/>
              <a:ahLst/>
              <a:cxnLst/>
              <a:rect l="l" t="t" r="r" b="b"/>
              <a:pathLst>
                <a:path w="4149650" h="4149650" extrusionOk="0">
                  <a:moveTo>
                    <a:pt x="0" y="0"/>
                  </a:moveTo>
                  <a:lnTo>
                    <a:pt x="4149650" y="0"/>
                  </a:lnTo>
                  <a:lnTo>
                    <a:pt x="4149650" y="4149651"/>
                  </a:lnTo>
                  <a:lnTo>
                    <a:pt x="0" y="414965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9" name="Google Shape;219;p17"/>
            <p:cNvSpPr/>
            <p:nvPr/>
          </p:nvSpPr>
          <p:spPr>
            <a:xfrm>
              <a:off x="13794345" y="1064427"/>
              <a:ext cx="4149650" cy="3288079"/>
            </a:xfrm>
            <a:custGeom>
              <a:avLst/>
              <a:gdLst/>
              <a:ahLst/>
              <a:cxnLst/>
              <a:rect l="l" t="t" r="r" b="b"/>
              <a:pathLst>
                <a:path w="4149650" h="3288079" extrusionOk="0">
                  <a:moveTo>
                    <a:pt x="0" y="0"/>
                  </a:moveTo>
                  <a:lnTo>
                    <a:pt x="4149650" y="0"/>
                  </a:lnTo>
                  <a:lnTo>
                    <a:pt x="4149650" y="3288079"/>
                  </a:lnTo>
                  <a:lnTo>
                    <a:pt x="0" y="3288079"/>
                  </a:lnTo>
                  <a:lnTo>
                    <a:pt x="0" y="0"/>
                  </a:lnTo>
                  <a:close/>
                </a:path>
              </a:pathLst>
            </a:custGeom>
            <a:blipFill rotWithShape="1">
              <a:blip r:embed="rId3">
                <a:alphaModFix/>
              </a:blip>
              <a:stretch>
                <a:fillRect b="-262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0" name="Google Shape;220;p17"/>
          <p:cNvSpPr/>
          <p:nvPr/>
        </p:nvSpPr>
        <p:spPr>
          <a:xfrm rot="6150721">
            <a:off x="6080933" y="4579544"/>
            <a:ext cx="13544802" cy="1127911"/>
          </a:xfrm>
          <a:custGeom>
            <a:avLst/>
            <a:gdLst/>
            <a:ahLst/>
            <a:cxnLst/>
            <a:rect l="l" t="t" r="r" b="b"/>
            <a:pathLst>
              <a:path w="13544802" h="1127911" extrusionOk="0">
                <a:moveTo>
                  <a:pt x="0" y="0"/>
                </a:moveTo>
                <a:lnTo>
                  <a:pt x="13544801" y="0"/>
                </a:lnTo>
                <a:lnTo>
                  <a:pt x="13544801" y="1127912"/>
                </a:lnTo>
                <a:lnTo>
                  <a:pt x="0" y="1127912"/>
                </a:lnTo>
                <a:lnTo>
                  <a:pt x="0" y="0"/>
                </a:lnTo>
                <a:close/>
              </a:path>
            </a:pathLst>
          </a:custGeom>
          <a:blipFill rotWithShape="1">
            <a:blip r:embed="rId4">
              <a:alphaModFix/>
            </a:blip>
            <a:stretch>
              <a:fillRect t="-13716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17"/>
          <p:cNvSpPr/>
          <p:nvPr/>
        </p:nvSpPr>
        <p:spPr>
          <a:xfrm rot="-4615544">
            <a:off x="10510810" y="5041623"/>
            <a:ext cx="13544802" cy="1127911"/>
          </a:xfrm>
          <a:custGeom>
            <a:avLst/>
            <a:gdLst/>
            <a:ahLst/>
            <a:cxnLst/>
            <a:rect l="l" t="t" r="r" b="b"/>
            <a:pathLst>
              <a:path w="13544802" h="1127911" extrusionOk="0">
                <a:moveTo>
                  <a:pt x="0" y="0"/>
                </a:moveTo>
                <a:lnTo>
                  <a:pt x="13544801" y="0"/>
                </a:lnTo>
                <a:lnTo>
                  <a:pt x="13544801" y="1127912"/>
                </a:lnTo>
                <a:lnTo>
                  <a:pt x="0" y="1127912"/>
                </a:lnTo>
                <a:lnTo>
                  <a:pt x="0" y="0"/>
                </a:lnTo>
                <a:close/>
              </a:path>
            </a:pathLst>
          </a:custGeom>
          <a:blipFill rotWithShape="1">
            <a:blip r:embed="rId4">
              <a:alphaModFix/>
            </a:blip>
            <a:stretch>
              <a:fillRect t="-13716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22" name="Google Shape;222;p17"/>
          <p:cNvGrpSpPr/>
          <p:nvPr/>
        </p:nvGrpSpPr>
        <p:grpSpPr>
          <a:xfrm rot="10800000">
            <a:off x="15966396" y="9258300"/>
            <a:ext cx="13457996" cy="3264379"/>
            <a:chOff x="0" y="0"/>
            <a:chExt cx="17943995" cy="4352506"/>
          </a:xfrm>
        </p:grpSpPr>
        <p:sp>
          <p:nvSpPr>
            <p:cNvPr id="223" name="Google Shape;223;p17"/>
            <p:cNvSpPr/>
            <p:nvPr/>
          </p:nvSpPr>
          <p:spPr>
            <a:xfrm>
              <a:off x="0" y="0"/>
              <a:ext cx="4149650" cy="4149650"/>
            </a:xfrm>
            <a:custGeom>
              <a:avLst/>
              <a:gdLst/>
              <a:ahLst/>
              <a:cxnLst/>
              <a:rect l="l" t="t" r="r" b="b"/>
              <a:pathLst>
                <a:path w="4149650" h="4149650" extrusionOk="0">
                  <a:moveTo>
                    <a:pt x="0" y="0"/>
                  </a:moveTo>
                  <a:lnTo>
                    <a:pt x="4149650" y="0"/>
                  </a:lnTo>
                  <a:lnTo>
                    <a:pt x="4149650" y="4149650"/>
                  </a:lnTo>
                  <a:lnTo>
                    <a:pt x="0" y="414965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17"/>
            <p:cNvSpPr/>
            <p:nvPr/>
          </p:nvSpPr>
          <p:spPr>
            <a:xfrm>
              <a:off x="4600097" y="861572"/>
              <a:ext cx="4149650" cy="3288079"/>
            </a:xfrm>
            <a:custGeom>
              <a:avLst/>
              <a:gdLst/>
              <a:ahLst/>
              <a:cxnLst/>
              <a:rect l="l" t="t" r="r" b="b"/>
              <a:pathLst>
                <a:path w="4149650" h="3288079" extrusionOk="0">
                  <a:moveTo>
                    <a:pt x="0" y="0"/>
                  </a:moveTo>
                  <a:lnTo>
                    <a:pt x="4149651" y="0"/>
                  </a:lnTo>
                  <a:lnTo>
                    <a:pt x="4149651" y="3288078"/>
                  </a:lnTo>
                  <a:lnTo>
                    <a:pt x="0" y="3288078"/>
                  </a:lnTo>
                  <a:lnTo>
                    <a:pt x="0" y="0"/>
                  </a:lnTo>
                  <a:close/>
                </a:path>
              </a:pathLst>
            </a:custGeom>
            <a:blipFill rotWithShape="1">
              <a:blip r:embed="rId3">
                <a:alphaModFix/>
              </a:blip>
              <a:stretch>
                <a:fillRect b="-262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17"/>
            <p:cNvSpPr/>
            <p:nvPr/>
          </p:nvSpPr>
          <p:spPr>
            <a:xfrm>
              <a:off x="9194248" y="202855"/>
              <a:ext cx="4149650" cy="4149650"/>
            </a:xfrm>
            <a:custGeom>
              <a:avLst/>
              <a:gdLst/>
              <a:ahLst/>
              <a:cxnLst/>
              <a:rect l="l" t="t" r="r" b="b"/>
              <a:pathLst>
                <a:path w="4149650" h="4149650" extrusionOk="0">
                  <a:moveTo>
                    <a:pt x="0" y="0"/>
                  </a:moveTo>
                  <a:lnTo>
                    <a:pt x="4149650" y="0"/>
                  </a:lnTo>
                  <a:lnTo>
                    <a:pt x="4149650" y="4149651"/>
                  </a:lnTo>
                  <a:lnTo>
                    <a:pt x="0" y="4149651"/>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6" name="Google Shape;226;p17"/>
            <p:cNvSpPr/>
            <p:nvPr/>
          </p:nvSpPr>
          <p:spPr>
            <a:xfrm>
              <a:off x="13794345" y="1064427"/>
              <a:ext cx="4149650" cy="3288079"/>
            </a:xfrm>
            <a:custGeom>
              <a:avLst/>
              <a:gdLst/>
              <a:ahLst/>
              <a:cxnLst/>
              <a:rect l="l" t="t" r="r" b="b"/>
              <a:pathLst>
                <a:path w="4149650" h="3288079" extrusionOk="0">
                  <a:moveTo>
                    <a:pt x="0" y="0"/>
                  </a:moveTo>
                  <a:lnTo>
                    <a:pt x="4149650" y="0"/>
                  </a:lnTo>
                  <a:lnTo>
                    <a:pt x="4149650" y="3288079"/>
                  </a:lnTo>
                  <a:lnTo>
                    <a:pt x="0" y="3288079"/>
                  </a:lnTo>
                  <a:lnTo>
                    <a:pt x="0" y="0"/>
                  </a:lnTo>
                  <a:close/>
                </a:path>
              </a:pathLst>
            </a:custGeom>
            <a:blipFill rotWithShape="1">
              <a:blip r:embed="rId3">
                <a:alphaModFix/>
              </a:blip>
              <a:stretch>
                <a:fillRect b="-262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27" name="Google Shape;227;p17"/>
          <p:cNvGrpSpPr/>
          <p:nvPr/>
        </p:nvGrpSpPr>
        <p:grpSpPr>
          <a:xfrm>
            <a:off x="1173673" y="570865"/>
            <a:ext cx="6977998" cy="1801352"/>
            <a:chOff x="3525485" y="1931163"/>
            <a:chExt cx="6977998" cy="1801352"/>
          </a:xfrm>
        </p:grpSpPr>
        <p:grpSp>
          <p:nvGrpSpPr>
            <p:cNvPr id="228" name="Google Shape;228;p17"/>
            <p:cNvGrpSpPr/>
            <p:nvPr/>
          </p:nvGrpSpPr>
          <p:grpSpPr>
            <a:xfrm>
              <a:off x="3525485" y="1931163"/>
              <a:ext cx="6977998" cy="1801352"/>
              <a:chOff x="0" y="-38100"/>
              <a:chExt cx="991873" cy="900960"/>
            </a:xfrm>
          </p:grpSpPr>
          <p:sp>
            <p:nvSpPr>
              <p:cNvPr id="229" name="Google Shape;229;p17"/>
              <p:cNvSpPr/>
              <p:nvPr/>
            </p:nvSpPr>
            <p:spPr>
              <a:xfrm>
                <a:off x="0" y="0"/>
                <a:ext cx="991873" cy="862860"/>
              </a:xfrm>
              <a:custGeom>
                <a:avLst/>
                <a:gdLst/>
                <a:ahLst/>
                <a:cxnLst/>
                <a:rect l="l" t="t" r="r" b="b"/>
                <a:pathLst>
                  <a:path w="991873" h="862860" extrusionOk="0">
                    <a:moveTo>
                      <a:pt x="0" y="0"/>
                    </a:moveTo>
                    <a:lnTo>
                      <a:pt x="991873" y="0"/>
                    </a:lnTo>
                    <a:lnTo>
                      <a:pt x="991873" y="862860"/>
                    </a:lnTo>
                    <a:lnTo>
                      <a:pt x="0" y="862860"/>
                    </a:lnTo>
                    <a:close/>
                  </a:path>
                </a:pathLst>
              </a:custGeom>
              <a:solidFill>
                <a:srgbClr val="145DA0"/>
              </a:solidFill>
              <a:ln w="9525"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17"/>
              <p:cNvSpPr txBox="1"/>
              <p:nvPr/>
            </p:nvSpPr>
            <p:spPr>
              <a:xfrm>
                <a:off x="0" y="-38100"/>
                <a:ext cx="991873" cy="900960"/>
              </a:xfrm>
              <a:prstGeom prst="rect">
                <a:avLst/>
              </a:prstGeom>
              <a:noFill/>
              <a:ln>
                <a:noFill/>
              </a:ln>
            </p:spPr>
            <p:txBody>
              <a:bodyPr spcFirstLastPara="1" wrap="square" lIns="50800" tIns="50800" rIns="50800" bIns="50800" anchor="ctr" anchorCtr="0">
                <a:noAutofit/>
              </a:bodyPr>
              <a:lstStyle/>
              <a:p>
                <a:pPr marL="0" marR="0" lvl="0" indent="0" algn="ctr" rtl="0">
                  <a:lnSpc>
                    <a:spcPct val="193500"/>
                  </a:lnSpc>
                  <a:spcBef>
                    <a:spcPts val="0"/>
                  </a:spcBef>
                  <a:spcAft>
                    <a:spcPts val="0"/>
                  </a:spcAft>
                  <a:buNone/>
                </a:pPr>
                <a:endParaRPr sz="1800">
                  <a:solidFill>
                    <a:schemeClr val="dk1"/>
                  </a:solidFill>
                  <a:latin typeface="Calibri"/>
                  <a:ea typeface="Calibri"/>
                  <a:cs typeface="Calibri"/>
                  <a:sym typeface="Calibri"/>
                </a:endParaRPr>
              </a:p>
            </p:txBody>
          </p:sp>
        </p:grpSp>
        <p:sp>
          <p:nvSpPr>
            <p:cNvPr id="231" name="Google Shape;231;p17"/>
            <p:cNvSpPr txBox="1"/>
            <p:nvPr/>
          </p:nvSpPr>
          <p:spPr>
            <a:xfrm>
              <a:off x="3525485" y="2288491"/>
              <a:ext cx="6977998" cy="1231876"/>
            </a:xfrm>
            <a:prstGeom prst="rect">
              <a:avLst/>
            </a:prstGeom>
            <a:noFill/>
            <a:ln>
              <a:noFill/>
            </a:ln>
          </p:spPr>
          <p:txBody>
            <a:bodyPr spcFirstLastPara="1" wrap="square" lIns="0" tIns="0" rIns="0" bIns="0" anchor="t" anchorCtr="0">
              <a:spAutoFit/>
            </a:bodyPr>
            <a:lstStyle/>
            <a:p>
              <a:pPr marL="0" marR="0" lvl="0" indent="0" algn="ctr" rtl="0">
                <a:lnSpc>
                  <a:spcPct val="120027"/>
                </a:lnSpc>
                <a:spcBef>
                  <a:spcPts val="0"/>
                </a:spcBef>
                <a:spcAft>
                  <a:spcPts val="0"/>
                </a:spcAft>
                <a:buNone/>
              </a:pPr>
              <a:r>
                <a:rPr lang="en-US" sz="8019">
                  <a:solidFill>
                    <a:srgbClr val="FFFFFF"/>
                  </a:solidFill>
                  <a:latin typeface="Arial"/>
                  <a:ea typeface="Arial"/>
                  <a:cs typeface="Arial"/>
                  <a:sym typeface="Arial"/>
                </a:rPr>
                <a:t>Introduction</a:t>
              </a:r>
              <a:endParaRPr/>
            </a:p>
          </p:txBody>
        </p:sp>
      </p:grpSp>
      <p:sp>
        <p:nvSpPr>
          <p:cNvPr id="232" name="Google Shape;232;p17"/>
          <p:cNvSpPr txBox="1"/>
          <p:nvPr/>
        </p:nvSpPr>
        <p:spPr>
          <a:xfrm>
            <a:off x="1173675" y="3009900"/>
            <a:ext cx="10313400" cy="3447900"/>
          </a:xfrm>
          <a:prstGeom prst="rect">
            <a:avLst/>
          </a:prstGeom>
          <a:noFill/>
          <a:ln>
            <a:noFill/>
          </a:ln>
        </p:spPr>
        <p:txBody>
          <a:bodyPr spcFirstLastPara="1" wrap="square" lIns="0" tIns="0" rIns="0" bIns="0" anchor="t" anchorCtr="0">
            <a:spAutoFit/>
          </a:bodyPr>
          <a:lstStyle/>
          <a:p>
            <a:pPr marL="342900" marR="0" lvl="0" indent="-342900" algn="l" rtl="0">
              <a:lnSpc>
                <a:spcPct val="300000"/>
              </a:lnSpc>
              <a:spcBef>
                <a:spcPts val="0"/>
              </a:spcBef>
              <a:spcAft>
                <a:spcPts val="0"/>
              </a:spcAft>
              <a:buClr>
                <a:srgbClr val="FFFFFF"/>
              </a:buClr>
              <a:buSzPts val="3200"/>
              <a:buFont typeface="Arial"/>
              <a:buChar char="•"/>
            </a:pPr>
            <a:r>
              <a:rPr lang="en-US" sz="3200" b="1">
                <a:solidFill>
                  <a:srgbClr val="FFFFFF"/>
                </a:solidFill>
                <a:latin typeface="DM Sans"/>
                <a:ea typeface="DM Sans"/>
                <a:cs typeface="DM Sans"/>
                <a:sym typeface="DM Sans"/>
              </a:rPr>
              <a:t>Manage retail inventory effectively.</a:t>
            </a:r>
            <a:endParaRPr/>
          </a:p>
          <a:p>
            <a:pPr marL="342900" marR="0" lvl="0" indent="-342900" algn="l" rtl="0">
              <a:lnSpc>
                <a:spcPct val="300000"/>
              </a:lnSpc>
              <a:spcBef>
                <a:spcPts val="0"/>
              </a:spcBef>
              <a:spcAft>
                <a:spcPts val="0"/>
              </a:spcAft>
              <a:buClr>
                <a:srgbClr val="FFFFFF"/>
              </a:buClr>
              <a:buSzPts val="3200"/>
              <a:buFont typeface="Arial"/>
              <a:buChar char="•"/>
            </a:pPr>
            <a:r>
              <a:rPr lang="en-US" sz="3200" b="1">
                <a:solidFill>
                  <a:srgbClr val="FFFFFF"/>
                </a:solidFill>
                <a:latin typeface="DM Sans"/>
                <a:ea typeface="DM Sans"/>
                <a:cs typeface="DM Sans"/>
                <a:sym typeface="DM Sans"/>
              </a:rPr>
              <a:t>Forecast demand using data from the Retail Inventory dataset.</a:t>
            </a:r>
            <a:endParaRPr/>
          </a:p>
        </p:txBody>
      </p:sp>
      <p:sp>
        <p:nvSpPr>
          <p:cNvPr id="233" name="Google Shape;233;p17"/>
          <p:cNvSpPr/>
          <p:nvPr/>
        </p:nvSpPr>
        <p:spPr>
          <a:xfrm rot="-5400000">
            <a:off x="4495800" y="10544055"/>
            <a:ext cx="9077445" cy="9077445"/>
          </a:xfrm>
          <a:custGeom>
            <a:avLst/>
            <a:gdLst/>
            <a:ahLst/>
            <a:cxnLst/>
            <a:rect l="l" t="t" r="r" b="b"/>
            <a:pathLst>
              <a:path w="9077445" h="9077445" extrusionOk="0">
                <a:moveTo>
                  <a:pt x="0" y="0"/>
                </a:moveTo>
                <a:lnTo>
                  <a:pt x="9077444" y="0"/>
                </a:lnTo>
                <a:lnTo>
                  <a:pt x="9077444" y="9077445"/>
                </a:lnTo>
                <a:lnTo>
                  <a:pt x="0" y="9077445"/>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17"/>
          <p:cNvSpPr/>
          <p:nvPr/>
        </p:nvSpPr>
        <p:spPr>
          <a:xfrm rot="-5400000">
            <a:off x="-8394575" y="6573910"/>
            <a:ext cx="9085628" cy="5368780"/>
          </a:xfrm>
          <a:custGeom>
            <a:avLst/>
            <a:gdLst/>
            <a:ahLst/>
            <a:cxnLst/>
            <a:rect l="l" t="t" r="r" b="b"/>
            <a:pathLst>
              <a:path w="9085628" h="5368780" extrusionOk="0">
                <a:moveTo>
                  <a:pt x="0" y="0"/>
                </a:moveTo>
                <a:lnTo>
                  <a:pt x="9085628" y="0"/>
                </a:lnTo>
                <a:lnTo>
                  <a:pt x="9085628" y="5368780"/>
                </a:lnTo>
                <a:lnTo>
                  <a:pt x="0" y="536878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17"/>
          <p:cNvSpPr/>
          <p:nvPr/>
        </p:nvSpPr>
        <p:spPr>
          <a:xfrm rot="1313163">
            <a:off x="19349547" y="-1655690"/>
            <a:ext cx="9085628" cy="5368780"/>
          </a:xfrm>
          <a:custGeom>
            <a:avLst/>
            <a:gdLst/>
            <a:ahLst/>
            <a:cxnLst/>
            <a:rect l="l" t="t" r="r" b="b"/>
            <a:pathLst>
              <a:path w="9085628" h="5368780" extrusionOk="0">
                <a:moveTo>
                  <a:pt x="0" y="0"/>
                </a:moveTo>
                <a:lnTo>
                  <a:pt x="9085629" y="0"/>
                </a:lnTo>
                <a:lnTo>
                  <a:pt x="9085629" y="5368780"/>
                </a:lnTo>
                <a:lnTo>
                  <a:pt x="0" y="5368780"/>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17"/>
          <p:cNvSpPr/>
          <p:nvPr/>
        </p:nvSpPr>
        <p:spPr>
          <a:xfrm>
            <a:off x="19067649" y="1509629"/>
            <a:ext cx="6992751" cy="8074770"/>
          </a:xfrm>
          <a:custGeom>
            <a:avLst/>
            <a:gdLst/>
            <a:ahLst/>
            <a:cxnLst/>
            <a:rect l="l" t="t" r="r" b="b"/>
            <a:pathLst>
              <a:path w="5499100" h="6350000" extrusionOk="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17"/>
          <p:cNvSpPr/>
          <p:nvPr/>
        </p:nvSpPr>
        <p:spPr>
          <a:xfrm>
            <a:off x="19210524" y="1698193"/>
            <a:ext cx="6697476" cy="7733806"/>
          </a:xfrm>
          <a:custGeom>
            <a:avLst/>
            <a:gdLst/>
            <a:ahLst/>
            <a:cxnLst/>
            <a:rect l="l" t="t" r="r" b="b"/>
            <a:pathLst>
              <a:path w="5499100" h="6350000" extrusionOk="0">
                <a:moveTo>
                  <a:pt x="2749550" y="6350000"/>
                </a:moveTo>
                <a:lnTo>
                  <a:pt x="0" y="4762500"/>
                </a:lnTo>
                <a:lnTo>
                  <a:pt x="0" y="1587500"/>
                </a:lnTo>
                <a:lnTo>
                  <a:pt x="2749550" y="0"/>
                </a:lnTo>
                <a:lnTo>
                  <a:pt x="5499100" y="1587500"/>
                </a:lnTo>
                <a:lnTo>
                  <a:pt x="5499100" y="4762500"/>
                </a:lnTo>
                <a:lnTo>
                  <a:pt x="2749550" y="6350000"/>
                </a:lnTo>
                <a:close/>
              </a:path>
            </a:pathLst>
          </a:custGeom>
          <a:blipFill rotWithShape="1">
            <a:blip r:embed="rId7">
              <a:alphaModFix/>
            </a:blip>
            <a:stretch>
              <a:fillRect l="-36655" r="-3665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38" name="Google Shape;238;p17"/>
          <p:cNvGrpSpPr/>
          <p:nvPr/>
        </p:nvGrpSpPr>
        <p:grpSpPr>
          <a:xfrm>
            <a:off x="-4953000" y="4062020"/>
            <a:ext cx="4297048" cy="4350676"/>
            <a:chOff x="0" y="-38100"/>
            <a:chExt cx="1131733" cy="1145857"/>
          </a:xfrm>
        </p:grpSpPr>
        <p:sp>
          <p:nvSpPr>
            <p:cNvPr id="239" name="Google Shape;239;p17"/>
            <p:cNvSpPr/>
            <p:nvPr/>
          </p:nvSpPr>
          <p:spPr>
            <a:xfrm>
              <a:off x="0" y="0"/>
              <a:ext cx="1131733" cy="1107757"/>
            </a:xfrm>
            <a:custGeom>
              <a:avLst/>
              <a:gdLst/>
              <a:ahLst/>
              <a:cxnLst/>
              <a:rect l="l" t="t" r="r" b="b"/>
              <a:pathLst>
                <a:path w="1131733" h="1107757" extrusionOk="0">
                  <a:moveTo>
                    <a:pt x="0" y="0"/>
                  </a:moveTo>
                  <a:lnTo>
                    <a:pt x="1131733" y="0"/>
                  </a:lnTo>
                  <a:lnTo>
                    <a:pt x="1131733" y="1107757"/>
                  </a:lnTo>
                  <a:lnTo>
                    <a:pt x="0" y="1107757"/>
                  </a:lnTo>
                  <a:close/>
                </a:path>
              </a:pathLst>
            </a:custGeom>
            <a:solidFill>
              <a:srgbClr val="CFF4FF"/>
            </a:solidFill>
            <a:ln w="19050"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17"/>
            <p:cNvSpPr txBox="1"/>
            <p:nvPr/>
          </p:nvSpPr>
          <p:spPr>
            <a:xfrm>
              <a:off x="0" y="-38100"/>
              <a:ext cx="1131733" cy="1145857"/>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41" name="Google Shape;241;p17"/>
          <p:cNvGrpSpPr/>
          <p:nvPr/>
        </p:nvGrpSpPr>
        <p:grpSpPr>
          <a:xfrm>
            <a:off x="6993607" y="10775024"/>
            <a:ext cx="4297048" cy="4350676"/>
            <a:chOff x="0" y="-38100"/>
            <a:chExt cx="1131733" cy="1145857"/>
          </a:xfrm>
        </p:grpSpPr>
        <p:sp>
          <p:nvSpPr>
            <p:cNvPr id="242" name="Google Shape;242;p17"/>
            <p:cNvSpPr/>
            <p:nvPr/>
          </p:nvSpPr>
          <p:spPr>
            <a:xfrm>
              <a:off x="0" y="0"/>
              <a:ext cx="1131733" cy="1107757"/>
            </a:xfrm>
            <a:custGeom>
              <a:avLst/>
              <a:gdLst/>
              <a:ahLst/>
              <a:cxnLst/>
              <a:rect l="l" t="t" r="r" b="b"/>
              <a:pathLst>
                <a:path w="1131733" h="1107757" extrusionOk="0">
                  <a:moveTo>
                    <a:pt x="0" y="0"/>
                  </a:moveTo>
                  <a:lnTo>
                    <a:pt x="1131733" y="0"/>
                  </a:lnTo>
                  <a:lnTo>
                    <a:pt x="1131733" y="1107757"/>
                  </a:lnTo>
                  <a:lnTo>
                    <a:pt x="0" y="1107757"/>
                  </a:lnTo>
                  <a:close/>
                </a:path>
              </a:pathLst>
            </a:custGeom>
            <a:solidFill>
              <a:srgbClr val="CFF4FF"/>
            </a:solidFill>
            <a:ln w="19050"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17"/>
            <p:cNvSpPr txBox="1"/>
            <p:nvPr/>
          </p:nvSpPr>
          <p:spPr>
            <a:xfrm>
              <a:off x="0" y="-38100"/>
              <a:ext cx="1131733" cy="1145857"/>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44" name="Google Shape;244;p17"/>
          <p:cNvGrpSpPr/>
          <p:nvPr/>
        </p:nvGrpSpPr>
        <p:grpSpPr>
          <a:xfrm>
            <a:off x="19096352" y="4062020"/>
            <a:ext cx="4297048" cy="4350676"/>
            <a:chOff x="0" y="-38100"/>
            <a:chExt cx="1131733" cy="1145857"/>
          </a:xfrm>
        </p:grpSpPr>
        <p:sp>
          <p:nvSpPr>
            <p:cNvPr id="245" name="Google Shape;245;p17"/>
            <p:cNvSpPr/>
            <p:nvPr/>
          </p:nvSpPr>
          <p:spPr>
            <a:xfrm>
              <a:off x="0" y="0"/>
              <a:ext cx="1131733" cy="1107757"/>
            </a:xfrm>
            <a:custGeom>
              <a:avLst/>
              <a:gdLst/>
              <a:ahLst/>
              <a:cxnLst/>
              <a:rect l="l" t="t" r="r" b="b"/>
              <a:pathLst>
                <a:path w="1131733" h="1107757" extrusionOk="0">
                  <a:moveTo>
                    <a:pt x="0" y="0"/>
                  </a:moveTo>
                  <a:lnTo>
                    <a:pt x="1131733" y="0"/>
                  </a:lnTo>
                  <a:lnTo>
                    <a:pt x="1131733" y="1107757"/>
                  </a:lnTo>
                  <a:lnTo>
                    <a:pt x="0" y="1107757"/>
                  </a:lnTo>
                  <a:close/>
                </a:path>
              </a:pathLst>
            </a:custGeom>
            <a:solidFill>
              <a:srgbClr val="CFF4FF"/>
            </a:solidFill>
            <a:ln w="19050" cap="sq"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17"/>
            <p:cNvSpPr txBox="1"/>
            <p:nvPr/>
          </p:nvSpPr>
          <p:spPr>
            <a:xfrm>
              <a:off x="0" y="-38100"/>
              <a:ext cx="1131733" cy="1145857"/>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247" name="Google Shape;247;p17" descr="User with solid fill"/>
          <p:cNvPicPr preferRelativeResize="0"/>
          <p:nvPr/>
        </p:nvPicPr>
        <p:blipFill rotWithShape="1">
          <a:blip r:embed="rId8">
            <a:alphaModFix/>
          </a:blip>
          <a:srcRect/>
          <a:stretch/>
        </p:blipFill>
        <p:spPr>
          <a:xfrm>
            <a:off x="-3700664" y="5366189"/>
            <a:ext cx="1792375" cy="1792375"/>
          </a:xfrm>
          <a:prstGeom prst="rect">
            <a:avLst/>
          </a:prstGeom>
          <a:noFill/>
          <a:ln>
            <a:noFill/>
          </a:ln>
        </p:spPr>
      </p:pic>
      <p:pic>
        <p:nvPicPr>
          <p:cNvPr id="248" name="Google Shape;248;p17" descr="Schoolhouse with solid fill"/>
          <p:cNvPicPr preferRelativeResize="0"/>
          <p:nvPr/>
        </p:nvPicPr>
        <p:blipFill rotWithShape="1">
          <a:blip r:embed="rId9">
            <a:alphaModFix/>
          </a:blip>
          <a:srcRect/>
          <a:stretch/>
        </p:blipFill>
        <p:spPr>
          <a:xfrm>
            <a:off x="8194920" y="12028169"/>
            <a:ext cx="1894422" cy="1894422"/>
          </a:xfrm>
          <a:prstGeom prst="rect">
            <a:avLst/>
          </a:prstGeom>
          <a:noFill/>
          <a:ln>
            <a:noFill/>
          </a:ln>
        </p:spPr>
      </p:pic>
      <p:pic>
        <p:nvPicPr>
          <p:cNvPr id="249" name="Google Shape;249;p17" descr="Meeting with solid fill"/>
          <p:cNvPicPr preferRelativeResize="0"/>
          <p:nvPr/>
        </p:nvPicPr>
        <p:blipFill rotWithShape="1">
          <a:blip r:embed="rId10">
            <a:alphaModFix/>
          </a:blip>
          <a:srcRect/>
          <a:stretch/>
        </p:blipFill>
        <p:spPr>
          <a:xfrm>
            <a:off x="20344282" y="5346676"/>
            <a:ext cx="1831400" cy="1831400"/>
          </a:xfrm>
          <a:prstGeom prst="rect">
            <a:avLst/>
          </a:prstGeom>
          <a:noFill/>
          <a:ln>
            <a:noFill/>
          </a:ln>
        </p:spPr>
      </p:pic>
      <p:pic>
        <p:nvPicPr>
          <p:cNvPr id="250" name="Google Shape;250;p17" descr="Outline Formats: Step-by-Step Guide with Examples | Grammarly"/>
          <p:cNvPicPr preferRelativeResize="0"/>
          <p:nvPr/>
        </p:nvPicPr>
        <p:blipFill rotWithShape="1">
          <a:blip r:embed="rId11">
            <a:alphaModFix/>
          </a:blip>
          <a:srcRect/>
          <a:stretch/>
        </p:blipFill>
        <p:spPr>
          <a:xfrm>
            <a:off x="19156572" y="2668592"/>
            <a:ext cx="9723228" cy="5629817"/>
          </a:xfrm>
          <a:prstGeom prst="hexagon">
            <a:avLst>
              <a:gd name="adj" fmla="val 25000"/>
              <a:gd name="vf" fmla="val 115470"/>
            </a:avLst>
          </a:prstGeom>
          <a:noFill/>
          <a:ln w="76200" cap="flat" cmpd="sng">
            <a:solidFill>
              <a:srgbClr val="56AEFF"/>
            </a:solidFill>
            <a:prstDash val="solid"/>
            <a:round/>
            <a:headEnd type="none" w="sm" len="sm"/>
            <a:tailEnd type="none" w="sm" len="sm"/>
          </a:ln>
        </p:spPr>
      </p:pic>
      <p:pic>
        <p:nvPicPr>
          <p:cNvPr id="251" name="Google Shape;251;p17"/>
          <p:cNvPicPr preferRelativeResize="0"/>
          <p:nvPr/>
        </p:nvPicPr>
        <p:blipFill rotWithShape="1">
          <a:blip r:embed="rId12">
            <a:alphaModFix/>
          </a:blip>
          <a:srcRect l="15803" r="28446"/>
          <a:stretch/>
        </p:blipFill>
        <p:spPr>
          <a:xfrm rot="770972">
            <a:off x="13443195" y="-1097441"/>
            <a:ext cx="3277117" cy="129263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267"/>
        <p:cNvGrpSpPr/>
        <p:nvPr/>
      </p:nvGrpSpPr>
      <p:grpSpPr>
        <a:xfrm>
          <a:off x="0" y="0"/>
          <a:ext cx="0" cy="0"/>
          <a:chOff x="0" y="0"/>
          <a:chExt cx="0" cy="0"/>
        </a:xfrm>
      </p:grpSpPr>
      <p:sp>
        <p:nvSpPr>
          <p:cNvPr id="268" name="Google Shape;268;p19"/>
          <p:cNvSpPr txBox="1"/>
          <p:nvPr/>
        </p:nvSpPr>
        <p:spPr>
          <a:xfrm>
            <a:off x="7646984" y="1780584"/>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sp>
        <p:nvSpPr>
          <p:cNvPr id="269" name="Google Shape;269;p19"/>
          <p:cNvSpPr/>
          <p:nvPr/>
        </p:nvSpPr>
        <p:spPr>
          <a:xfrm rot="1313163">
            <a:off x="14330817" y="9476204"/>
            <a:ext cx="9085628" cy="5368780"/>
          </a:xfrm>
          <a:custGeom>
            <a:avLst/>
            <a:gdLst/>
            <a:ahLst/>
            <a:cxnLst/>
            <a:rect l="l" t="t" r="r" b="b"/>
            <a:pathLst>
              <a:path w="9085628" h="5368780" extrusionOk="0">
                <a:moveTo>
                  <a:pt x="0" y="0"/>
                </a:moveTo>
                <a:lnTo>
                  <a:pt x="9085629" y="0"/>
                </a:lnTo>
                <a:lnTo>
                  <a:pt x="9085629" y="5368780"/>
                </a:lnTo>
                <a:lnTo>
                  <a:pt x="0" y="536878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19"/>
          <p:cNvSpPr/>
          <p:nvPr/>
        </p:nvSpPr>
        <p:spPr>
          <a:xfrm rot="1313163">
            <a:off x="-7708775" y="6573910"/>
            <a:ext cx="9085628" cy="5368780"/>
          </a:xfrm>
          <a:custGeom>
            <a:avLst/>
            <a:gdLst/>
            <a:ahLst/>
            <a:cxnLst/>
            <a:rect l="l" t="t" r="r" b="b"/>
            <a:pathLst>
              <a:path w="9085628" h="5368780" extrusionOk="0">
                <a:moveTo>
                  <a:pt x="0" y="0"/>
                </a:moveTo>
                <a:lnTo>
                  <a:pt x="9085628" y="0"/>
                </a:lnTo>
                <a:lnTo>
                  <a:pt x="9085628" y="5368780"/>
                </a:lnTo>
                <a:lnTo>
                  <a:pt x="0" y="536878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19"/>
          <p:cNvSpPr/>
          <p:nvPr/>
        </p:nvSpPr>
        <p:spPr>
          <a:xfrm>
            <a:off x="18288000" y="-64389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19"/>
          <p:cNvSpPr txBox="1"/>
          <p:nvPr/>
        </p:nvSpPr>
        <p:spPr>
          <a:xfrm>
            <a:off x="9081292" y="5461281"/>
            <a:ext cx="701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none" strike="noStrike">
                <a:solidFill>
                  <a:schemeClr val="lt1"/>
                </a:solidFill>
                <a:latin typeface="Arial"/>
                <a:ea typeface="Arial"/>
                <a:cs typeface="Arial"/>
                <a:sym typeface="Arial"/>
              </a:rPr>
              <a:t>Entities and Attributes</a:t>
            </a:r>
            <a:endParaRPr sz="3200" u="none" strike="noStrike">
              <a:solidFill>
                <a:schemeClr val="lt1"/>
              </a:solidFill>
              <a:latin typeface="Arial"/>
              <a:ea typeface="Arial"/>
              <a:cs typeface="Arial"/>
              <a:sym typeface="Arial"/>
            </a:endParaRPr>
          </a:p>
        </p:txBody>
      </p:sp>
      <p:sp>
        <p:nvSpPr>
          <p:cNvPr id="273" name="Google Shape;273;p19"/>
          <p:cNvSpPr txBox="1"/>
          <p:nvPr/>
        </p:nvSpPr>
        <p:spPr>
          <a:xfrm>
            <a:off x="9144000" y="7404066"/>
            <a:ext cx="701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none" strike="noStrike">
                <a:solidFill>
                  <a:schemeClr val="lt1"/>
                </a:solidFill>
                <a:latin typeface="Arial"/>
                <a:ea typeface="Arial"/>
                <a:cs typeface="Arial"/>
                <a:sym typeface="Arial"/>
              </a:rPr>
              <a:t>Relationships</a:t>
            </a:r>
            <a:endParaRPr sz="3200" u="none" strike="noStrike">
              <a:solidFill>
                <a:schemeClr val="lt1"/>
              </a:solidFill>
              <a:latin typeface="Arial"/>
              <a:ea typeface="Arial"/>
              <a:cs typeface="Arial"/>
              <a:sym typeface="Arial"/>
            </a:endParaRPr>
          </a:p>
        </p:txBody>
      </p:sp>
      <p:sp>
        <p:nvSpPr>
          <p:cNvPr id="274" name="Google Shape;274;p19"/>
          <p:cNvSpPr txBox="1"/>
          <p:nvPr/>
        </p:nvSpPr>
        <p:spPr>
          <a:xfrm>
            <a:off x="9081292" y="3492053"/>
            <a:ext cx="701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none" strike="noStrike">
                <a:solidFill>
                  <a:schemeClr val="lt1"/>
                </a:solidFill>
                <a:latin typeface="Arial"/>
                <a:ea typeface="Arial"/>
                <a:cs typeface="Arial"/>
                <a:sym typeface="Arial"/>
              </a:rPr>
              <a:t>Diagram in a brief</a:t>
            </a:r>
            <a:endParaRPr sz="3200" u="none" strike="noStrike">
              <a:solidFill>
                <a:schemeClr val="lt1"/>
              </a:solidFill>
              <a:latin typeface="Arial"/>
              <a:ea typeface="Arial"/>
              <a:cs typeface="Arial"/>
              <a:sym typeface="Arial"/>
            </a:endParaRPr>
          </a:p>
        </p:txBody>
      </p:sp>
      <p:pic>
        <p:nvPicPr>
          <p:cNvPr id="275" name="Google Shape;275;p19" descr="A diagram of a company&#10;&#10;Description automatically generated"/>
          <p:cNvPicPr preferRelativeResize="0"/>
          <p:nvPr/>
        </p:nvPicPr>
        <p:blipFill rotWithShape="1">
          <a:blip r:embed="rId5">
            <a:alphaModFix/>
          </a:blip>
          <a:srcRect l="32792"/>
          <a:stretch/>
        </p:blipFill>
        <p:spPr>
          <a:xfrm>
            <a:off x="0" y="0"/>
            <a:ext cx="18288000" cy="1028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Shape 255"/>
        <p:cNvGrpSpPr/>
        <p:nvPr/>
      </p:nvGrpSpPr>
      <p:grpSpPr>
        <a:xfrm>
          <a:off x="0" y="0"/>
          <a:ext cx="0" cy="0"/>
          <a:chOff x="0" y="0"/>
          <a:chExt cx="0" cy="0"/>
        </a:xfrm>
      </p:grpSpPr>
      <p:sp>
        <p:nvSpPr>
          <p:cNvPr id="256" name="Google Shape;256;p18"/>
          <p:cNvSpPr txBox="1"/>
          <p:nvPr/>
        </p:nvSpPr>
        <p:spPr>
          <a:xfrm>
            <a:off x="7646984" y="1780584"/>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sp>
        <p:nvSpPr>
          <p:cNvPr id="257" name="Google Shape;257;p18"/>
          <p:cNvSpPr/>
          <p:nvPr/>
        </p:nvSpPr>
        <p:spPr>
          <a:xfrm rot="1313163">
            <a:off x="14330817" y="9476204"/>
            <a:ext cx="9085628" cy="5368780"/>
          </a:xfrm>
          <a:custGeom>
            <a:avLst/>
            <a:gdLst/>
            <a:ahLst/>
            <a:cxnLst/>
            <a:rect l="l" t="t" r="r" b="b"/>
            <a:pathLst>
              <a:path w="9085628" h="5368780" extrusionOk="0">
                <a:moveTo>
                  <a:pt x="0" y="0"/>
                </a:moveTo>
                <a:lnTo>
                  <a:pt x="9085629" y="0"/>
                </a:lnTo>
                <a:lnTo>
                  <a:pt x="9085629" y="5368780"/>
                </a:lnTo>
                <a:lnTo>
                  <a:pt x="0" y="536878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18"/>
          <p:cNvSpPr/>
          <p:nvPr/>
        </p:nvSpPr>
        <p:spPr>
          <a:xfrm rot="1313163">
            <a:off x="-7708775" y="6573910"/>
            <a:ext cx="9085628" cy="5368780"/>
          </a:xfrm>
          <a:custGeom>
            <a:avLst/>
            <a:gdLst/>
            <a:ahLst/>
            <a:cxnLst/>
            <a:rect l="l" t="t" r="r" b="b"/>
            <a:pathLst>
              <a:path w="9085628" h="5368780" extrusionOk="0">
                <a:moveTo>
                  <a:pt x="0" y="0"/>
                </a:moveTo>
                <a:lnTo>
                  <a:pt x="9085628" y="0"/>
                </a:lnTo>
                <a:lnTo>
                  <a:pt x="9085628" y="5368780"/>
                </a:lnTo>
                <a:lnTo>
                  <a:pt x="0" y="536878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18"/>
          <p:cNvSpPr/>
          <p:nvPr/>
        </p:nvSpPr>
        <p:spPr>
          <a:xfrm>
            <a:off x="18288000" y="-64389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18"/>
          <p:cNvSpPr txBox="1"/>
          <p:nvPr/>
        </p:nvSpPr>
        <p:spPr>
          <a:xfrm>
            <a:off x="9081292" y="5461281"/>
            <a:ext cx="701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none" strike="noStrike">
                <a:solidFill>
                  <a:schemeClr val="lt1"/>
                </a:solidFill>
                <a:latin typeface="Arial"/>
                <a:ea typeface="Arial"/>
                <a:cs typeface="Arial"/>
                <a:sym typeface="Arial"/>
              </a:rPr>
              <a:t>Entities and Attributes</a:t>
            </a:r>
            <a:endParaRPr sz="3200" u="none" strike="noStrike">
              <a:solidFill>
                <a:schemeClr val="lt1"/>
              </a:solidFill>
              <a:latin typeface="Arial"/>
              <a:ea typeface="Arial"/>
              <a:cs typeface="Arial"/>
              <a:sym typeface="Arial"/>
            </a:endParaRPr>
          </a:p>
        </p:txBody>
      </p:sp>
      <p:sp>
        <p:nvSpPr>
          <p:cNvPr id="261" name="Google Shape;261;p18"/>
          <p:cNvSpPr txBox="1"/>
          <p:nvPr/>
        </p:nvSpPr>
        <p:spPr>
          <a:xfrm>
            <a:off x="9144000" y="7404066"/>
            <a:ext cx="701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none" strike="noStrike">
                <a:solidFill>
                  <a:schemeClr val="lt1"/>
                </a:solidFill>
                <a:latin typeface="Arial"/>
                <a:ea typeface="Arial"/>
                <a:cs typeface="Arial"/>
                <a:sym typeface="Arial"/>
              </a:rPr>
              <a:t>Relationships</a:t>
            </a:r>
            <a:endParaRPr sz="3200" u="none" strike="noStrike">
              <a:solidFill>
                <a:schemeClr val="lt1"/>
              </a:solidFill>
              <a:latin typeface="Arial"/>
              <a:ea typeface="Arial"/>
              <a:cs typeface="Arial"/>
              <a:sym typeface="Arial"/>
            </a:endParaRPr>
          </a:p>
        </p:txBody>
      </p:sp>
      <p:sp>
        <p:nvSpPr>
          <p:cNvPr id="262" name="Google Shape;262;p18"/>
          <p:cNvSpPr txBox="1"/>
          <p:nvPr/>
        </p:nvSpPr>
        <p:spPr>
          <a:xfrm>
            <a:off x="9081292" y="3492053"/>
            <a:ext cx="70104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none" strike="noStrike">
                <a:solidFill>
                  <a:schemeClr val="lt1"/>
                </a:solidFill>
                <a:latin typeface="Arial"/>
                <a:ea typeface="Arial"/>
                <a:cs typeface="Arial"/>
                <a:sym typeface="Arial"/>
              </a:rPr>
              <a:t>Diagram in a brief</a:t>
            </a:r>
            <a:endParaRPr sz="3200" u="none" strike="noStrike">
              <a:solidFill>
                <a:schemeClr val="lt1"/>
              </a:solidFill>
              <a:latin typeface="Arial"/>
              <a:ea typeface="Arial"/>
              <a:cs typeface="Arial"/>
              <a:sym typeface="Arial"/>
            </a:endParaRPr>
          </a:p>
        </p:txBody>
      </p:sp>
      <p:pic>
        <p:nvPicPr>
          <p:cNvPr id="263" name="Google Shape;263;p18" descr="A diagram of a company&#10;&#10;Description automatically generated"/>
          <p:cNvPicPr preferRelativeResize="0"/>
          <p:nvPr/>
        </p:nvPicPr>
        <p:blipFill rotWithShape="1">
          <a:blip r:embed="rId5">
            <a:alphaModFix/>
          </a:blip>
          <a:srcRect l="170" t="1416" r="70117" b="58910"/>
          <a:stretch/>
        </p:blipFill>
        <p:spPr>
          <a:xfrm>
            <a:off x="0" y="-38100"/>
            <a:ext cx="18299407" cy="10325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279"/>
        <p:cNvGrpSpPr/>
        <p:nvPr/>
      </p:nvGrpSpPr>
      <p:grpSpPr>
        <a:xfrm>
          <a:off x="0" y="0"/>
          <a:ext cx="0" cy="0"/>
          <a:chOff x="0" y="0"/>
          <a:chExt cx="0" cy="0"/>
        </a:xfrm>
      </p:grpSpPr>
      <p:sp>
        <p:nvSpPr>
          <p:cNvPr id="280" name="Google Shape;280;p20"/>
          <p:cNvSpPr txBox="1"/>
          <p:nvPr/>
        </p:nvSpPr>
        <p:spPr>
          <a:xfrm>
            <a:off x="797466" y="743756"/>
            <a:ext cx="13253100" cy="964800"/>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6268">
                <a:solidFill>
                  <a:srgbClr val="FFFFFF"/>
                </a:solidFill>
              </a:rPr>
              <a:t>Retail Inventory</a:t>
            </a:r>
            <a:r>
              <a:rPr lang="en-US" sz="6268">
                <a:solidFill>
                  <a:srgbClr val="FFFFFF"/>
                </a:solidFill>
                <a:latin typeface="Arial"/>
                <a:ea typeface="Arial"/>
                <a:cs typeface="Arial"/>
                <a:sym typeface="Arial"/>
              </a:rPr>
              <a:t> Dataset Overview</a:t>
            </a:r>
            <a:endParaRPr/>
          </a:p>
        </p:txBody>
      </p:sp>
      <p:sp>
        <p:nvSpPr>
          <p:cNvPr id="281" name="Google Shape;281;p20"/>
          <p:cNvSpPr/>
          <p:nvPr/>
        </p:nvSpPr>
        <p:spPr>
          <a:xfrm>
            <a:off x="15128164" y="-2586935"/>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2" name="Google Shape;282;p20"/>
          <p:cNvSpPr/>
          <p:nvPr/>
        </p:nvSpPr>
        <p:spPr>
          <a:xfrm>
            <a:off x="-3359890" y="7239384"/>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83" name="Google Shape;283;p20"/>
          <p:cNvGrpSpPr/>
          <p:nvPr/>
        </p:nvGrpSpPr>
        <p:grpSpPr>
          <a:xfrm>
            <a:off x="7561231" y="-2247900"/>
            <a:ext cx="1142373" cy="1142373"/>
            <a:chOff x="0" y="0"/>
            <a:chExt cx="812800" cy="812800"/>
          </a:xfrm>
        </p:grpSpPr>
        <p:sp>
          <p:nvSpPr>
            <p:cNvPr id="284" name="Google Shape;284;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86" name="Google Shape;286;p20"/>
          <p:cNvGrpSpPr/>
          <p:nvPr/>
        </p:nvGrpSpPr>
        <p:grpSpPr>
          <a:xfrm>
            <a:off x="-1905000" y="5143500"/>
            <a:ext cx="1142373" cy="1142373"/>
            <a:chOff x="0" y="0"/>
            <a:chExt cx="812800" cy="812800"/>
          </a:xfrm>
        </p:grpSpPr>
        <p:sp>
          <p:nvSpPr>
            <p:cNvPr id="287" name="Google Shape;287;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289" name="Google Shape;289;p20"/>
          <p:cNvGrpSpPr/>
          <p:nvPr/>
        </p:nvGrpSpPr>
        <p:grpSpPr>
          <a:xfrm>
            <a:off x="7561231" y="11697327"/>
            <a:ext cx="1142373" cy="1142373"/>
            <a:chOff x="0" y="0"/>
            <a:chExt cx="812800" cy="812800"/>
          </a:xfrm>
        </p:grpSpPr>
        <p:sp>
          <p:nvSpPr>
            <p:cNvPr id="290" name="Google Shape;290;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92" name="Google Shape;292;p20"/>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pic>
        <p:nvPicPr>
          <p:cNvPr id="293" name="Google Shape;293;p20" descr="A diagram of a company&#10;&#10;Description automatically generated"/>
          <p:cNvPicPr preferRelativeResize="0"/>
          <p:nvPr/>
        </p:nvPicPr>
        <p:blipFill rotWithShape="1">
          <a:blip r:embed="rId4">
            <a:alphaModFix/>
          </a:blip>
          <a:srcRect l="32792"/>
          <a:stretch/>
        </p:blipFill>
        <p:spPr>
          <a:xfrm>
            <a:off x="-19354800" y="0"/>
            <a:ext cx="18288000" cy="10287000"/>
          </a:xfrm>
          <a:prstGeom prst="rect">
            <a:avLst/>
          </a:prstGeom>
          <a:noFill/>
          <a:ln>
            <a:noFill/>
          </a:ln>
        </p:spPr>
      </p:pic>
      <p:grpSp>
        <p:nvGrpSpPr>
          <p:cNvPr id="294" name="Google Shape;294;p20"/>
          <p:cNvGrpSpPr/>
          <p:nvPr/>
        </p:nvGrpSpPr>
        <p:grpSpPr>
          <a:xfrm>
            <a:off x="3094635" y="1857246"/>
            <a:ext cx="11003741" cy="7714880"/>
            <a:chOff x="3581227" y="1407445"/>
            <a:chExt cx="11003741" cy="7714880"/>
          </a:xfrm>
        </p:grpSpPr>
        <p:sp>
          <p:nvSpPr>
            <p:cNvPr id="295" name="Google Shape;295;p20"/>
            <p:cNvSpPr/>
            <p:nvPr/>
          </p:nvSpPr>
          <p:spPr>
            <a:xfrm>
              <a:off x="6059860" y="6761530"/>
              <a:ext cx="6167992" cy="1424079"/>
            </a:xfrm>
            <a:custGeom>
              <a:avLst/>
              <a:gdLst/>
              <a:ahLst/>
              <a:cxnLst/>
              <a:rect l="l" t="t" r="r" b="b"/>
              <a:pathLst>
                <a:path w="5968746" h="1378077" extrusionOk="0">
                  <a:moveTo>
                    <a:pt x="5194173" y="0"/>
                  </a:moveTo>
                  <a:lnTo>
                    <a:pt x="774700" y="0"/>
                  </a:lnTo>
                  <a:lnTo>
                    <a:pt x="0" y="1378077"/>
                  </a:lnTo>
                  <a:lnTo>
                    <a:pt x="5968746" y="1378077"/>
                  </a:lnTo>
                  <a:lnTo>
                    <a:pt x="5194173" y="0"/>
                  </a:lnTo>
                  <a:close/>
                </a:path>
              </a:pathLst>
            </a:custGeom>
            <a:solidFill>
              <a:srgbClr val="56AE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96" name="Google Shape;296;p20"/>
            <p:cNvGrpSpPr/>
            <p:nvPr/>
          </p:nvGrpSpPr>
          <p:grpSpPr>
            <a:xfrm>
              <a:off x="3702743" y="1407445"/>
              <a:ext cx="10882225" cy="7714880"/>
              <a:chOff x="0" y="0"/>
              <a:chExt cx="10882225" cy="7714880"/>
            </a:xfrm>
          </p:grpSpPr>
          <p:sp>
            <p:nvSpPr>
              <p:cNvPr id="297" name="Google Shape;297;p20"/>
              <p:cNvSpPr/>
              <p:nvPr/>
            </p:nvSpPr>
            <p:spPr>
              <a:xfrm>
                <a:off x="4080834" y="0"/>
                <a:ext cx="2720556" cy="1928720"/>
              </a:xfrm>
              <a:prstGeom prst="trapezoid">
                <a:avLst>
                  <a:gd name="adj" fmla="val 70528"/>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txBox="1"/>
              <p:nvPr/>
            </p:nvSpPr>
            <p:spPr>
              <a:xfrm>
                <a:off x="4080834" y="0"/>
                <a:ext cx="2720556" cy="1928720"/>
              </a:xfrm>
              <a:prstGeom prst="rect">
                <a:avLst/>
              </a:prstGeom>
              <a:noFill/>
              <a:ln>
                <a:noFill/>
              </a:ln>
            </p:spPr>
            <p:txBody>
              <a:bodyPr spcFirstLastPara="1" wrap="square" lIns="35550" tIns="35550" rIns="35550" bIns="35550" anchor="ctr" anchorCtr="0">
                <a:noAutofit/>
              </a:bodyPr>
              <a:lstStyle/>
              <a:p>
                <a:pPr marL="0" marR="0" lvl="0" indent="0" algn="ctr" rtl="0">
                  <a:lnSpc>
                    <a:spcPct val="90000"/>
                  </a:lnSpc>
                  <a:spcBef>
                    <a:spcPts val="0"/>
                  </a:spcBef>
                  <a:spcAft>
                    <a:spcPts val="0"/>
                  </a:spcAft>
                  <a:buClr>
                    <a:schemeClr val="lt2"/>
                  </a:buClr>
                  <a:buSzPts val="2800"/>
                  <a:buFont typeface="Calibri"/>
                  <a:buNone/>
                </a:pPr>
                <a:r>
                  <a:rPr lang="en-US" sz="2800" b="1">
                    <a:solidFill>
                      <a:schemeClr val="lt2"/>
                    </a:solidFill>
                    <a:latin typeface="Calibri"/>
                    <a:ea typeface="Calibri"/>
                    <a:cs typeface="Calibri"/>
                    <a:sym typeface="Calibri"/>
                  </a:rPr>
                  <a:t>Products</a:t>
                </a:r>
                <a:endParaRPr sz="5600" b="1">
                  <a:solidFill>
                    <a:schemeClr val="lt2"/>
                  </a:solidFill>
                  <a:latin typeface="Calibri"/>
                  <a:ea typeface="Calibri"/>
                  <a:cs typeface="Calibri"/>
                  <a:sym typeface="Calibri"/>
                </a:endParaRPr>
              </a:p>
            </p:txBody>
          </p:sp>
          <p:sp>
            <p:nvSpPr>
              <p:cNvPr id="299" name="Google Shape;299;p20"/>
              <p:cNvSpPr/>
              <p:nvPr/>
            </p:nvSpPr>
            <p:spPr>
              <a:xfrm>
                <a:off x="2720556" y="1928720"/>
                <a:ext cx="5441112" cy="1928720"/>
              </a:xfrm>
              <a:prstGeom prst="trapezoid">
                <a:avLst>
                  <a:gd name="adj" fmla="val 70528"/>
                </a:avLst>
              </a:prstGeom>
              <a:solidFill>
                <a:srgbClr val="5D5AA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txBox="1"/>
              <p:nvPr/>
            </p:nvSpPr>
            <p:spPr>
              <a:xfrm>
                <a:off x="3672750" y="1928720"/>
                <a:ext cx="3536723" cy="1928720"/>
              </a:xfrm>
              <a:prstGeom prst="rect">
                <a:avLst/>
              </a:prstGeom>
              <a:noFill/>
              <a:ln>
                <a:noFill/>
              </a:ln>
            </p:spPr>
            <p:txBody>
              <a:bodyPr spcFirstLastPara="1" wrap="square" lIns="82550" tIns="82550" rIns="82550" bIns="82550" anchor="ctr" anchorCtr="0">
                <a:noAutofit/>
              </a:bodyPr>
              <a:lstStyle/>
              <a:p>
                <a:pPr marL="0" marR="0" lvl="0" indent="0" algn="ctr" rtl="0">
                  <a:lnSpc>
                    <a:spcPct val="90000"/>
                  </a:lnSpc>
                  <a:spcBef>
                    <a:spcPts val="0"/>
                  </a:spcBef>
                  <a:spcAft>
                    <a:spcPts val="0"/>
                  </a:spcAft>
                  <a:buClr>
                    <a:schemeClr val="lt2"/>
                  </a:buClr>
                  <a:buSzPts val="6500"/>
                  <a:buFont typeface="Calibri"/>
                  <a:buNone/>
                </a:pPr>
                <a:r>
                  <a:rPr lang="en-US" sz="6500">
                    <a:solidFill>
                      <a:schemeClr val="lt2"/>
                    </a:solidFill>
                    <a:latin typeface="Calibri"/>
                    <a:ea typeface="Calibri"/>
                    <a:cs typeface="Calibri"/>
                    <a:sym typeface="Calibri"/>
                  </a:rPr>
                  <a:t>Suppliers</a:t>
                </a:r>
                <a:endParaRPr/>
              </a:p>
            </p:txBody>
          </p:sp>
          <p:sp>
            <p:nvSpPr>
              <p:cNvPr id="301" name="Google Shape;301;p20"/>
              <p:cNvSpPr/>
              <p:nvPr/>
            </p:nvSpPr>
            <p:spPr>
              <a:xfrm>
                <a:off x="1360278" y="3857439"/>
                <a:ext cx="8161668" cy="1928720"/>
              </a:xfrm>
              <a:prstGeom prst="trapezoid">
                <a:avLst>
                  <a:gd name="adj" fmla="val 70528"/>
                </a:avLst>
              </a:prstGeom>
              <a:solidFill>
                <a:srgbClr val="5279BA"/>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txBox="1"/>
              <p:nvPr/>
            </p:nvSpPr>
            <p:spPr>
              <a:xfrm>
                <a:off x="2788570" y="3857439"/>
                <a:ext cx="5305084" cy="1928720"/>
              </a:xfrm>
              <a:prstGeom prst="rect">
                <a:avLst/>
              </a:prstGeom>
              <a:noFill/>
              <a:ln>
                <a:noFill/>
              </a:ln>
            </p:spPr>
            <p:txBody>
              <a:bodyPr spcFirstLastPara="1" wrap="square" lIns="82550" tIns="82550" rIns="82550" bIns="82550" anchor="ctr" anchorCtr="0">
                <a:noAutofit/>
              </a:bodyPr>
              <a:lstStyle/>
              <a:p>
                <a:pPr marL="0" marR="0" lvl="0" indent="0" algn="ctr" rtl="0">
                  <a:lnSpc>
                    <a:spcPct val="90000"/>
                  </a:lnSpc>
                  <a:spcBef>
                    <a:spcPts val="0"/>
                  </a:spcBef>
                  <a:spcAft>
                    <a:spcPts val="0"/>
                  </a:spcAft>
                  <a:buClr>
                    <a:schemeClr val="lt2"/>
                  </a:buClr>
                  <a:buSzPts val="6500"/>
                  <a:buFont typeface="Calibri"/>
                  <a:buNone/>
                </a:pPr>
                <a:r>
                  <a:rPr lang="en-US" sz="6500">
                    <a:solidFill>
                      <a:schemeClr val="lt2"/>
                    </a:solidFill>
                    <a:latin typeface="Calibri"/>
                    <a:ea typeface="Calibri"/>
                    <a:cs typeface="Calibri"/>
                    <a:sym typeface="Calibri"/>
                  </a:rPr>
                  <a:t>Sales</a:t>
                </a:r>
                <a:endParaRPr/>
              </a:p>
            </p:txBody>
          </p:sp>
          <p:sp>
            <p:nvSpPr>
              <p:cNvPr id="303" name="Google Shape;303;p20"/>
              <p:cNvSpPr/>
              <p:nvPr/>
            </p:nvSpPr>
            <p:spPr>
              <a:xfrm>
                <a:off x="0" y="5786160"/>
                <a:ext cx="10882225" cy="1928720"/>
              </a:xfrm>
              <a:prstGeom prst="trapezoid">
                <a:avLst>
                  <a:gd name="adj" fmla="val 70528"/>
                </a:avLst>
              </a:prstGeom>
              <a:solidFill>
                <a:srgbClr val="4AA9C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txBox="1"/>
              <p:nvPr/>
            </p:nvSpPr>
            <p:spPr>
              <a:xfrm>
                <a:off x="1904389" y="5786160"/>
                <a:ext cx="7073446" cy="1928720"/>
              </a:xfrm>
              <a:prstGeom prst="rect">
                <a:avLst/>
              </a:prstGeom>
              <a:noFill/>
              <a:ln>
                <a:noFill/>
              </a:ln>
            </p:spPr>
            <p:txBody>
              <a:bodyPr spcFirstLastPara="1" wrap="square" lIns="82550" tIns="82550" rIns="82550" bIns="82550" anchor="ctr" anchorCtr="0">
                <a:noAutofit/>
              </a:bodyPr>
              <a:lstStyle/>
              <a:p>
                <a:pPr marL="0" marR="0" lvl="0" indent="0" algn="ctr" rtl="0">
                  <a:lnSpc>
                    <a:spcPct val="90000"/>
                  </a:lnSpc>
                  <a:spcBef>
                    <a:spcPts val="0"/>
                  </a:spcBef>
                  <a:spcAft>
                    <a:spcPts val="0"/>
                  </a:spcAft>
                  <a:buClr>
                    <a:schemeClr val="lt2"/>
                  </a:buClr>
                  <a:buSzPts val="6500"/>
                  <a:buFont typeface="Calibri"/>
                  <a:buNone/>
                </a:pPr>
                <a:r>
                  <a:rPr lang="en-US" sz="6500">
                    <a:solidFill>
                      <a:schemeClr val="lt2"/>
                    </a:solidFill>
                    <a:latin typeface="Calibri"/>
                    <a:ea typeface="Calibri"/>
                    <a:cs typeface="Calibri"/>
                    <a:sym typeface="Calibri"/>
                  </a:rPr>
                  <a:t>Inventory Levels</a:t>
                </a:r>
                <a:endParaRPr/>
              </a:p>
            </p:txBody>
          </p:sp>
        </p:grpSp>
        <p:sp>
          <p:nvSpPr>
            <p:cNvPr id="305" name="Google Shape;305;p20"/>
            <p:cNvSpPr/>
            <p:nvPr/>
          </p:nvSpPr>
          <p:spPr>
            <a:xfrm>
              <a:off x="3733684" y="3028955"/>
              <a:ext cx="10820400" cy="561480"/>
            </a:xfrm>
            <a:prstGeom prst="rect">
              <a:avLst/>
            </a:prstGeom>
            <a:solidFill>
              <a:srgbClr val="051D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20"/>
            <p:cNvSpPr/>
            <p:nvPr/>
          </p:nvSpPr>
          <p:spPr>
            <a:xfrm>
              <a:off x="3733684" y="4879077"/>
              <a:ext cx="10820400" cy="561480"/>
            </a:xfrm>
            <a:prstGeom prst="rect">
              <a:avLst/>
            </a:prstGeom>
            <a:solidFill>
              <a:srgbClr val="051D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20"/>
            <p:cNvSpPr/>
            <p:nvPr/>
          </p:nvSpPr>
          <p:spPr>
            <a:xfrm>
              <a:off x="3581227" y="6962506"/>
              <a:ext cx="10820400" cy="561480"/>
            </a:xfrm>
            <a:prstGeom prst="rect">
              <a:avLst/>
            </a:prstGeom>
            <a:solidFill>
              <a:srgbClr val="051D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1154162"/>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6250" dirty="0">
                <a:solidFill>
                  <a:srgbClr val="FFFFFF"/>
                </a:solidFill>
              </a:rPr>
              <a:t>SQL</a:t>
            </a:r>
            <a:r>
              <a:rPr lang="en-US" sz="6250" dirty="0">
                <a:solidFill>
                  <a:srgbClr val="FFFFFF"/>
                </a:solidFill>
                <a:latin typeface="Arial"/>
                <a:ea typeface="Arial"/>
                <a:cs typeface="Arial"/>
                <a:sym typeface="Arial"/>
              </a:rPr>
              <a:t> </a:t>
            </a:r>
            <a:endParaRPr sz="6250" dirty="0"/>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pic>
        <p:nvPicPr>
          <p:cNvPr id="3" name="Picture 2" descr="A screen shot of a computer&#10;&#10;Description automatically generated">
            <a:extLst>
              <a:ext uri="{FF2B5EF4-FFF2-40B4-BE49-F238E27FC236}">
                <a16:creationId xmlns:a16="http://schemas.microsoft.com/office/drawing/2014/main" id="{C5C9FC76-EB76-C5EA-EEF9-270749B1B91B}"/>
              </a:ext>
            </a:extLst>
          </p:cNvPr>
          <p:cNvPicPr>
            <a:picLocks noChangeAspect="1"/>
          </p:cNvPicPr>
          <p:nvPr/>
        </p:nvPicPr>
        <p:blipFill>
          <a:blip r:embed="rId4"/>
          <a:stretch>
            <a:fillRect/>
          </a:stretch>
        </p:blipFill>
        <p:spPr>
          <a:xfrm>
            <a:off x="10988992" y="1778318"/>
            <a:ext cx="6543675" cy="4741545"/>
          </a:xfrm>
          <a:prstGeom prst="rect">
            <a:avLst/>
          </a:prstGeom>
        </p:spPr>
      </p:pic>
      <p:pic>
        <p:nvPicPr>
          <p:cNvPr id="4" name="Picture 3" descr="A computer screen shot of text&#10;&#10;Description automatically generated">
            <a:extLst>
              <a:ext uri="{FF2B5EF4-FFF2-40B4-BE49-F238E27FC236}">
                <a16:creationId xmlns:a16="http://schemas.microsoft.com/office/drawing/2014/main" id="{01F68DBC-3800-4CD8-36BC-3B3F5FB60FE5}"/>
              </a:ext>
            </a:extLst>
          </p:cNvPr>
          <p:cNvPicPr>
            <a:picLocks noChangeAspect="1"/>
          </p:cNvPicPr>
          <p:nvPr/>
        </p:nvPicPr>
        <p:blipFill>
          <a:blip r:embed="rId5"/>
          <a:stretch>
            <a:fillRect/>
          </a:stretch>
        </p:blipFill>
        <p:spPr>
          <a:xfrm>
            <a:off x="566737" y="3277553"/>
            <a:ext cx="9999345" cy="28251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Shape 311"/>
        <p:cNvGrpSpPr/>
        <p:nvPr/>
      </p:nvGrpSpPr>
      <p:grpSpPr>
        <a:xfrm>
          <a:off x="0" y="0"/>
          <a:ext cx="0" cy="0"/>
          <a:chOff x="0" y="0"/>
          <a:chExt cx="0" cy="0"/>
        </a:xfrm>
      </p:grpSpPr>
      <p:sp>
        <p:nvSpPr>
          <p:cNvPr id="312" name="Google Shape;312;p21"/>
          <p:cNvSpPr txBox="1"/>
          <p:nvPr/>
        </p:nvSpPr>
        <p:spPr>
          <a:xfrm>
            <a:off x="2596623" y="1779083"/>
            <a:ext cx="11957577" cy="1154162"/>
          </a:xfrm>
          <a:prstGeom prst="rect">
            <a:avLst/>
          </a:prstGeom>
          <a:noFill/>
          <a:ln>
            <a:noFill/>
          </a:ln>
        </p:spPr>
        <p:txBody>
          <a:bodyPr spcFirstLastPara="1" wrap="square" lIns="0" tIns="0" rIns="0" bIns="0" anchor="t" anchorCtr="0">
            <a:spAutoFit/>
          </a:bodyPr>
          <a:lstStyle/>
          <a:p>
            <a:pPr marL="0" marR="0" lvl="0" indent="0" algn="l" rtl="0">
              <a:lnSpc>
                <a:spcPct val="120006"/>
              </a:lnSpc>
              <a:spcBef>
                <a:spcPts val="0"/>
              </a:spcBef>
              <a:spcAft>
                <a:spcPts val="0"/>
              </a:spcAft>
              <a:buNone/>
            </a:pPr>
            <a:r>
              <a:rPr lang="en-US" sz="6250" dirty="0">
                <a:solidFill>
                  <a:srgbClr val="FFFFFF"/>
                </a:solidFill>
              </a:rPr>
              <a:t>SQL</a:t>
            </a:r>
          </a:p>
        </p:txBody>
      </p:sp>
      <p:sp>
        <p:nvSpPr>
          <p:cNvPr id="313" name="Google Shape;313;p21"/>
          <p:cNvSpPr/>
          <p:nvPr/>
        </p:nvSpPr>
        <p:spPr>
          <a:xfrm>
            <a:off x="15128164" y="7264187"/>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4" name="Google Shape;314;p21"/>
          <p:cNvSpPr/>
          <p:nvPr/>
        </p:nvSpPr>
        <p:spPr>
          <a:xfrm>
            <a:off x="-3359890" y="-2933700"/>
            <a:ext cx="5956513" cy="5956513"/>
          </a:xfrm>
          <a:custGeom>
            <a:avLst/>
            <a:gdLst/>
            <a:ahLst/>
            <a:cxnLst/>
            <a:rect l="l" t="t" r="r" b="b"/>
            <a:pathLst>
              <a:path w="5956513" h="5956513" extrusionOk="0">
                <a:moveTo>
                  <a:pt x="0" y="0"/>
                </a:moveTo>
                <a:lnTo>
                  <a:pt x="5956513" y="0"/>
                </a:lnTo>
                <a:lnTo>
                  <a:pt x="5956513" y="5956513"/>
                </a:lnTo>
                <a:lnTo>
                  <a:pt x="0" y="595651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6" name="Google Shape;316;p21"/>
          <p:cNvGrpSpPr/>
          <p:nvPr/>
        </p:nvGrpSpPr>
        <p:grpSpPr>
          <a:xfrm>
            <a:off x="7561231" y="-2247900"/>
            <a:ext cx="1142373" cy="1142373"/>
            <a:chOff x="0" y="0"/>
            <a:chExt cx="812800" cy="812800"/>
          </a:xfrm>
        </p:grpSpPr>
        <p:sp>
          <p:nvSpPr>
            <p:cNvPr id="317" name="Google Shape;317;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19" name="Google Shape;319;p21"/>
          <p:cNvGrpSpPr/>
          <p:nvPr/>
        </p:nvGrpSpPr>
        <p:grpSpPr>
          <a:xfrm>
            <a:off x="-1905000" y="5143500"/>
            <a:ext cx="1142373" cy="1142373"/>
            <a:chOff x="0" y="0"/>
            <a:chExt cx="812800" cy="812800"/>
          </a:xfrm>
        </p:grpSpPr>
        <p:sp>
          <p:nvSpPr>
            <p:cNvPr id="320" name="Google Shape;32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22" name="Google Shape;322;p21"/>
          <p:cNvGrpSpPr/>
          <p:nvPr/>
        </p:nvGrpSpPr>
        <p:grpSpPr>
          <a:xfrm>
            <a:off x="7561231" y="11697327"/>
            <a:ext cx="1142373" cy="1142373"/>
            <a:chOff x="0" y="0"/>
            <a:chExt cx="812800" cy="812800"/>
          </a:xfrm>
        </p:grpSpPr>
        <p:sp>
          <p:nvSpPr>
            <p:cNvPr id="323" name="Google Shape;32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44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25" name="Google Shape;325;p21"/>
          <p:cNvSpPr txBox="1"/>
          <p:nvPr/>
        </p:nvSpPr>
        <p:spPr>
          <a:xfrm>
            <a:off x="7646984" y="-1562100"/>
            <a:ext cx="9879016" cy="725532"/>
          </a:xfrm>
          <a:prstGeom prst="rect">
            <a:avLst/>
          </a:prstGeom>
          <a:noFill/>
          <a:ln>
            <a:noFill/>
          </a:ln>
        </p:spPr>
        <p:txBody>
          <a:bodyPr spcFirstLastPara="1" wrap="square" lIns="0" tIns="0" rIns="0" bIns="0" anchor="t" anchorCtr="0">
            <a:spAutoFit/>
          </a:bodyPr>
          <a:lstStyle/>
          <a:p>
            <a:pPr marL="0" marR="0" lvl="0" indent="0" algn="ctr" rtl="0">
              <a:lnSpc>
                <a:spcPct val="119995"/>
              </a:lnSpc>
              <a:spcBef>
                <a:spcPts val="0"/>
              </a:spcBef>
              <a:spcAft>
                <a:spcPts val="0"/>
              </a:spcAft>
              <a:buNone/>
            </a:pPr>
            <a:r>
              <a:rPr lang="en-US" sz="4766">
                <a:solidFill>
                  <a:srgbClr val="FFFFFF"/>
                </a:solidFill>
                <a:latin typeface="Arial"/>
                <a:ea typeface="Arial"/>
                <a:cs typeface="Arial"/>
                <a:sym typeface="Arial"/>
              </a:rPr>
              <a:t>ERD</a:t>
            </a:r>
            <a:endParaRPr/>
          </a:p>
        </p:txBody>
      </p:sp>
      <p:pic>
        <p:nvPicPr>
          <p:cNvPr id="2" name="Picture 1" descr="A computer screen shot of text&#10;&#10;Description automatically generated">
            <a:extLst>
              <a:ext uri="{FF2B5EF4-FFF2-40B4-BE49-F238E27FC236}">
                <a16:creationId xmlns:a16="http://schemas.microsoft.com/office/drawing/2014/main" id="{C88FAA61-3453-6AE4-FB02-A725268A2E19}"/>
              </a:ext>
            </a:extLst>
          </p:cNvPr>
          <p:cNvPicPr>
            <a:picLocks noChangeAspect="1"/>
          </p:cNvPicPr>
          <p:nvPr/>
        </p:nvPicPr>
        <p:blipFill>
          <a:blip r:embed="rId4"/>
          <a:stretch>
            <a:fillRect/>
          </a:stretch>
        </p:blipFill>
        <p:spPr>
          <a:xfrm>
            <a:off x="703897" y="3718560"/>
            <a:ext cx="15180945" cy="3543300"/>
          </a:xfrm>
          <a:prstGeom prst="rect">
            <a:avLst/>
          </a:prstGeom>
        </p:spPr>
      </p:pic>
    </p:spTree>
    <p:extLst>
      <p:ext uri="{BB962C8B-B14F-4D97-AF65-F5344CB8AC3E}">
        <p14:creationId xmlns:p14="http://schemas.microsoft.com/office/powerpoint/2010/main" val="392753816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205</cp:revision>
  <dcterms:modified xsi:type="dcterms:W3CDTF">2024-12-01T00:38:28Z</dcterms:modified>
</cp:coreProperties>
</file>